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15"/>
  </p:notesMasterIdLst>
  <p:handoutMasterIdLst>
    <p:handoutMasterId r:id="rId16"/>
  </p:handoutMasterIdLst>
  <p:sldIdLst>
    <p:sldId id="276" r:id="rId2"/>
    <p:sldId id="642" r:id="rId3"/>
    <p:sldId id="309" r:id="rId4"/>
    <p:sldId id="363" r:id="rId5"/>
    <p:sldId id="351" r:id="rId6"/>
    <p:sldId id="641" r:id="rId7"/>
    <p:sldId id="297" r:id="rId8"/>
    <p:sldId id="636" r:id="rId9"/>
    <p:sldId id="643" r:id="rId10"/>
    <p:sldId id="312" r:id="rId11"/>
    <p:sldId id="644" r:id="rId12"/>
    <p:sldId id="645" r:id="rId13"/>
    <p:sldId id="334" r:id="rId14"/>
  </p:sldIdLst>
  <p:sldSz cx="9144000" cy="6858000" type="screen4x3"/>
  <p:notesSz cx="6797675" cy="9926638"/>
  <p:defaultTextStyle>
    <a:defPPr>
      <a:defRPr lang="pl-PL"/>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C96C"/>
    <a:srgbClr val="FF6600"/>
    <a:srgbClr val="CC0000"/>
    <a:srgbClr val="310703"/>
    <a:srgbClr val="003300"/>
    <a:srgbClr val="800000"/>
    <a:srgbClr val="0022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4200BF-0796-0727-B931-EDBD9C47AEC0}" v="46" dt="2020-03-01T11:59:49.173"/>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94" autoAdjust="0"/>
    <p:restoredTop sz="92989" autoAdjust="0"/>
  </p:normalViewPr>
  <p:slideViewPr>
    <p:cSldViewPr snapToGrid="0">
      <p:cViewPr varScale="1">
        <p:scale>
          <a:sx n="105" d="100"/>
          <a:sy n="105" d="100"/>
        </p:scale>
        <p:origin x="159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4" d="100"/>
          <a:sy n="64" d="100"/>
        </p:scale>
        <p:origin x="-2910"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15EED592-5F66-4A30-96F5-6E010169D26C}"/>
              </a:ext>
            </a:extLst>
          </p:cNvPr>
          <p:cNvSpPr>
            <a:spLocks noGrp="1"/>
          </p:cNvSpPr>
          <p:nvPr>
            <p:ph type="hdr" sz="quarter"/>
          </p:nvPr>
        </p:nvSpPr>
        <p:spPr>
          <a:xfrm>
            <a:off x="0" y="0"/>
            <a:ext cx="2946400" cy="496888"/>
          </a:xfrm>
          <a:prstGeom prst="rect">
            <a:avLst/>
          </a:prstGeom>
        </p:spPr>
        <p:txBody>
          <a:bodyPr vert="horz" lIns="90419" tIns="45209" rIns="90419" bIns="45209" rtlCol="0"/>
          <a:lstStyle>
            <a:lvl1pPr algn="l" eaLnBrk="1" hangingPunct="1">
              <a:defRPr sz="1200"/>
            </a:lvl1pPr>
          </a:lstStyle>
          <a:p>
            <a:pPr>
              <a:defRPr/>
            </a:pPr>
            <a:endParaRPr lang="pl-PL"/>
          </a:p>
        </p:txBody>
      </p:sp>
      <p:sp>
        <p:nvSpPr>
          <p:cNvPr id="4" name="Symbol zastępczy stopki 3">
            <a:extLst>
              <a:ext uri="{FF2B5EF4-FFF2-40B4-BE49-F238E27FC236}">
                <a16:creationId xmlns:a16="http://schemas.microsoft.com/office/drawing/2014/main" id="{9A856D7A-D625-4474-AA75-8E7E280EFC07}"/>
              </a:ext>
            </a:extLst>
          </p:cNvPr>
          <p:cNvSpPr>
            <a:spLocks noGrp="1"/>
          </p:cNvSpPr>
          <p:nvPr>
            <p:ph type="ftr" sz="quarter" idx="2"/>
          </p:nvPr>
        </p:nvSpPr>
        <p:spPr>
          <a:xfrm>
            <a:off x="0" y="9428163"/>
            <a:ext cx="2946400" cy="496887"/>
          </a:xfrm>
          <a:prstGeom prst="rect">
            <a:avLst/>
          </a:prstGeom>
        </p:spPr>
        <p:txBody>
          <a:bodyPr vert="horz" lIns="90419" tIns="45209" rIns="90419" bIns="45209" rtlCol="0" anchor="b"/>
          <a:lstStyle>
            <a:lvl1pPr algn="l" eaLnBrk="1" hangingPunct="1">
              <a:defRPr sz="1200"/>
            </a:lvl1pPr>
          </a:lstStyle>
          <a:p>
            <a:pPr>
              <a:defRPr/>
            </a:pPr>
            <a:endParaRPr lang="pl-PL"/>
          </a:p>
        </p:txBody>
      </p:sp>
      <p:sp>
        <p:nvSpPr>
          <p:cNvPr id="5" name="Symbol zastępczy numeru slajdu 4">
            <a:extLst>
              <a:ext uri="{FF2B5EF4-FFF2-40B4-BE49-F238E27FC236}">
                <a16:creationId xmlns:a16="http://schemas.microsoft.com/office/drawing/2014/main" id="{04DE5433-3BC3-45C4-A565-4E4DC14AC3DD}"/>
              </a:ext>
            </a:extLst>
          </p:cNvPr>
          <p:cNvSpPr>
            <a:spLocks noGrp="1"/>
          </p:cNvSpPr>
          <p:nvPr>
            <p:ph type="sldNum" sz="quarter" idx="3"/>
          </p:nvPr>
        </p:nvSpPr>
        <p:spPr>
          <a:xfrm>
            <a:off x="3849688" y="9428163"/>
            <a:ext cx="2946400" cy="496887"/>
          </a:xfrm>
          <a:prstGeom prst="rect">
            <a:avLst/>
          </a:prstGeom>
        </p:spPr>
        <p:txBody>
          <a:bodyPr vert="horz" wrap="square" lIns="90419" tIns="45209" rIns="90419" bIns="45209" numCol="1" anchor="b" anchorCtr="0" compatLnSpc="1">
            <a:prstTxWarp prst="textNoShape">
              <a:avLst/>
            </a:prstTxWarp>
          </a:bodyPr>
          <a:lstStyle>
            <a:lvl1pPr algn="r" eaLnBrk="1" hangingPunct="1">
              <a:defRPr sz="1200"/>
            </a:lvl1pPr>
          </a:lstStyle>
          <a:p>
            <a:fld id="{D49C1740-5726-473F-8D52-8FA4DFD55B41}" type="slidenum">
              <a:rPr lang="pl-PL" altLang="pl-PL"/>
              <a:pPr/>
              <a:t>‹#›</a:t>
            </a:fld>
            <a:endParaRPr lang="pl-PL" altLang="pl-PL"/>
          </a:p>
        </p:txBody>
      </p:sp>
    </p:spTree>
    <p:extLst>
      <p:ext uri="{BB962C8B-B14F-4D97-AF65-F5344CB8AC3E}">
        <p14:creationId xmlns:p14="http://schemas.microsoft.com/office/powerpoint/2010/main" val="939641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B06EA3C3-5B81-4F29-BBB4-D0E5EB50BF62}"/>
              </a:ext>
            </a:extLst>
          </p:cNvPr>
          <p:cNvSpPr>
            <a:spLocks noGrp="1"/>
          </p:cNvSpPr>
          <p:nvPr>
            <p:ph type="hdr" sz="quarter"/>
          </p:nvPr>
        </p:nvSpPr>
        <p:spPr>
          <a:xfrm>
            <a:off x="0" y="0"/>
            <a:ext cx="2946400" cy="495300"/>
          </a:xfrm>
          <a:prstGeom prst="rect">
            <a:avLst/>
          </a:prstGeom>
        </p:spPr>
        <p:txBody>
          <a:bodyPr vert="horz" lIns="95554" tIns="47778" rIns="95554" bIns="47778" rtlCol="0"/>
          <a:lstStyle>
            <a:lvl1pPr algn="l" eaLnBrk="1" hangingPunct="1">
              <a:defRPr sz="1300"/>
            </a:lvl1pPr>
          </a:lstStyle>
          <a:p>
            <a:pPr>
              <a:defRPr/>
            </a:pPr>
            <a:endParaRPr lang="pl-PL"/>
          </a:p>
        </p:txBody>
      </p:sp>
      <p:sp>
        <p:nvSpPr>
          <p:cNvPr id="3" name="Symbol zastępczy daty 2">
            <a:extLst>
              <a:ext uri="{FF2B5EF4-FFF2-40B4-BE49-F238E27FC236}">
                <a16:creationId xmlns:a16="http://schemas.microsoft.com/office/drawing/2014/main" id="{BD572358-D8B5-418B-BD70-0044CFFBF76E}"/>
              </a:ext>
            </a:extLst>
          </p:cNvPr>
          <p:cNvSpPr>
            <a:spLocks noGrp="1"/>
          </p:cNvSpPr>
          <p:nvPr>
            <p:ph type="dt" idx="1"/>
          </p:nvPr>
        </p:nvSpPr>
        <p:spPr>
          <a:xfrm>
            <a:off x="3849688" y="0"/>
            <a:ext cx="2946400" cy="495300"/>
          </a:xfrm>
          <a:prstGeom prst="rect">
            <a:avLst/>
          </a:prstGeom>
        </p:spPr>
        <p:txBody>
          <a:bodyPr vert="horz" lIns="95554" tIns="47778" rIns="95554" bIns="47778" rtlCol="0"/>
          <a:lstStyle>
            <a:lvl1pPr algn="r" eaLnBrk="1" hangingPunct="1">
              <a:defRPr sz="1300"/>
            </a:lvl1pPr>
          </a:lstStyle>
          <a:p>
            <a:pPr>
              <a:defRPr/>
            </a:pPr>
            <a:fld id="{876E3A20-67B1-4260-A20E-5FB8B037DB96}" type="datetimeFigureOut">
              <a:rPr lang="pl-PL"/>
              <a:pPr>
                <a:defRPr/>
              </a:pPr>
              <a:t>01.12.2020</a:t>
            </a:fld>
            <a:endParaRPr lang="pl-PL"/>
          </a:p>
        </p:txBody>
      </p:sp>
      <p:sp>
        <p:nvSpPr>
          <p:cNvPr id="4" name="Symbol zastępczy obrazu slajdu 3">
            <a:extLst>
              <a:ext uri="{FF2B5EF4-FFF2-40B4-BE49-F238E27FC236}">
                <a16:creationId xmlns:a16="http://schemas.microsoft.com/office/drawing/2014/main" id="{4CB710B5-B756-4340-820B-7E9B0A483684}"/>
              </a:ext>
            </a:extLst>
          </p:cNvPr>
          <p:cNvSpPr>
            <a:spLocks noGrp="1" noRot="1" noChangeAspect="1"/>
          </p:cNvSpPr>
          <p:nvPr>
            <p:ph type="sldImg" idx="2"/>
          </p:nvPr>
        </p:nvSpPr>
        <p:spPr>
          <a:xfrm>
            <a:off x="915988" y="742950"/>
            <a:ext cx="4965700" cy="3724275"/>
          </a:xfrm>
          <a:prstGeom prst="rect">
            <a:avLst/>
          </a:prstGeom>
          <a:noFill/>
          <a:ln w="12700">
            <a:solidFill>
              <a:prstClr val="black"/>
            </a:solidFill>
          </a:ln>
        </p:spPr>
        <p:txBody>
          <a:bodyPr vert="horz" lIns="95554" tIns="47778" rIns="95554" bIns="47778" rtlCol="0" anchor="ctr"/>
          <a:lstStyle/>
          <a:p>
            <a:pPr lvl="0"/>
            <a:endParaRPr lang="pl-PL" noProof="0"/>
          </a:p>
        </p:txBody>
      </p:sp>
      <p:sp>
        <p:nvSpPr>
          <p:cNvPr id="5" name="Symbol zastępczy notatek 4">
            <a:extLst>
              <a:ext uri="{FF2B5EF4-FFF2-40B4-BE49-F238E27FC236}">
                <a16:creationId xmlns:a16="http://schemas.microsoft.com/office/drawing/2014/main" id="{AB2B90C8-C19A-4E1B-B054-50ECF450BA9C}"/>
              </a:ext>
            </a:extLst>
          </p:cNvPr>
          <p:cNvSpPr>
            <a:spLocks noGrp="1"/>
          </p:cNvSpPr>
          <p:nvPr>
            <p:ph type="body" sz="quarter" idx="3"/>
          </p:nvPr>
        </p:nvSpPr>
        <p:spPr>
          <a:xfrm>
            <a:off x="679450" y="4714875"/>
            <a:ext cx="5438775" cy="4467225"/>
          </a:xfrm>
          <a:prstGeom prst="rect">
            <a:avLst/>
          </a:prstGeom>
        </p:spPr>
        <p:txBody>
          <a:bodyPr vert="horz" lIns="95554" tIns="47778" rIns="95554" bIns="47778" rtlCol="0">
            <a:normAutofit/>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a:extLst>
              <a:ext uri="{FF2B5EF4-FFF2-40B4-BE49-F238E27FC236}">
                <a16:creationId xmlns:a16="http://schemas.microsoft.com/office/drawing/2014/main" id="{9482504D-0E24-45D9-BF8C-508B7FAD3E86}"/>
              </a:ext>
            </a:extLst>
          </p:cNvPr>
          <p:cNvSpPr>
            <a:spLocks noGrp="1"/>
          </p:cNvSpPr>
          <p:nvPr>
            <p:ph type="ftr" sz="quarter" idx="4"/>
          </p:nvPr>
        </p:nvSpPr>
        <p:spPr>
          <a:xfrm>
            <a:off x="0" y="9429750"/>
            <a:ext cx="2946400" cy="495300"/>
          </a:xfrm>
          <a:prstGeom prst="rect">
            <a:avLst/>
          </a:prstGeom>
        </p:spPr>
        <p:txBody>
          <a:bodyPr vert="horz" lIns="95554" tIns="47778" rIns="95554" bIns="47778" rtlCol="0" anchor="b"/>
          <a:lstStyle>
            <a:lvl1pPr algn="l" eaLnBrk="1" hangingPunct="1">
              <a:defRPr sz="1300"/>
            </a:lvl1pPr>
          </a:lstStyle>
          <a:p>
            <a:pPr>
              <a:defRPr/>
            </a:pPr>
            <a:endParaRPr lang="pl-PL"/>
          </a:p>
        </p:txBody>
      </p:sp>
      <p:sp>
        <p:nvSpPr>
          <p:cNvPr id="7" name="Symbol zastępczy numeru slajdu 6">
            <a:extLst>
              <a:ext uri="{FF2B5EF4-FFF2-40B4-BE49-F238E27FC236}">
                <a16:creationId xmlns:a16="http://schemas.microsoft.com/office/drawing/2014/main" id="{65E4DC84-A886-4A19-93C1-5857346CF772}"/>
              </a:ext>
            </a:extLst>
          </p:cNvPr>
          <p:cNvSpPr>
            <a:spLocks noGrp="1"/>
          </p:cNvSpPr>
          <p:nvPr>
            <p:ph type="sldNum" sz="quarter" idx="5"/>
          </p:nvPr>
        </p:nvSpPr>
        <p:spPr>
          <a:xfrm>
            <a:off x="3849688" y="9429750"/>
            <a:ext cx="2946400" cy="495300"/>
          </a:xfrm>
          <a:prstGeom prst="rect">
            <a:avLst/>
          </a:prstGeom>
        </p:spPr>
        <p:txBody>
          <a:bodyPr vert="horz" wrap="square" lIns="95554" tIns="47778" rIns="95554" bIns="47778" numCol="1" anchor="b" anchorCtr="0" compatLnSpc="1">
            <a:prstTxWarp prst="textNoShape">
              <a:avLst/>
            </a:prstTxWarp>
          </a:bodyPr>
          <a:lstStyle>
            <a:lvl1pPr algn="r" eaLnBrk="1" hangingPunct="1">
              <a:defRPr sz="1300"/>
            </a:lvl1pPr>
          </a:lstStyle>
          <a:p>
            <a:fld id="{DBE6A458-5F6A-4033-99A1-C239BF710A2F}" type="slidenum">
              <a:rPr lang="pl-PL" altLang="pl-PL"/>
              <a:pPr/>
              <a:t>‹#›</a:t>
            </a:fld>
            <a:endParaRPr lang="pl-PL" altLang="pl-PL"/>
          </a:p>
        </p:txBody>
      </p:sp>
    </p:spTree>
    <p:extLst>
      <p:ext uri="{BB962C8B-B14F-4D97-AF65-F5344CB8AC3E}">
        <p14:creationId xmlns:p14="http://schemas.microsoft.com/office/powerpoint/2010/main" val="32601821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padlet.co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tricider.co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tricider.co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obrazu slajdu 1">
            <a:extLst>
              <a:ext uri="{FF2B5EF4-FFF2-40B4-BE49-F238E27FC236}">
                <a16:creationId xmlns:a16="http://schemas.microsoft.com/office/drawing/2014/main" id="{2319E953-48DB-48CF-9C0A-353BD649A1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Symbol zastępczy notatek 2">
            <a:extLst>
              <a:ext uri="{FF2B5EF4-FFF2-40B4-BE49-F238E27FC236}">
                <a16:creationId xmlns:a16="http://schemas.microsoft.com/office/drawing/2014/main" id="{302BA8F7-CEBB-49A3-9D82-EC889F9800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9220" name="Symbol zastępczy numeru slajdu 3">
            <a:extLst>
              <a:ext uri="{FF2B5EF4-FFF2-40B4-BE49-F238E27FC236}">
                <a16:creationId xmlns:a16="http://schemas.microsoft.com/office/drawing/2014/main" id="{FD55EC3C-9C7A-4871-8B1F-AD3F7CE06C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188" indent="-284163">
              <a:spcBef>
                <a:spcPct val="30000"/>
              </a:spcBef>
              <a:defRPr sz="1200">
                <a:solidFill>
                  <a:schemeClr val="tx1"/>
                </a:solidFill>
                <a:latin typeface="Calibri" panose="020F0502020204030204" pitchFamily="34" charset="0"/>
              </a:defRPr>
            </a:lvl2pPr>
            <a:lvl3pPr marL="1136650" indent="-227013">
              <a:spcBef>
                <a:spcPct val="30000"/>
              </a:spcBef>
              <a:defRPr sz="1200">
                <a:solidFill>
                  <a:schemeClr val="tx1"/>
                </a:solidFill>
                <a:latin typeface="Calibri" panose="020F0502020204030204" pitchFamily="34" charset="0"/>
              </a:defRPr>
            </a:lvl3pPr>
            <a:lvl4pPr marL="1592263" indent="-227013">
              <a:spcBef>
                <a:spcPct val="30000"/>
              </a:spcBef>
              <a:defRPr sz="1200">
                <a:solidFill>
                  <a:schemeClr val="tx1"/>
                </a:solidFill>
                <a:latin typeface="Calibri" panose="020F0502020204030204" pitchFamily="34" charset="0"/>
              </a:defRPr>
            </a:lvl4pPr>
            <a:lvl5pPr marL="2046288" indent="-227013">
              <a:spcBef>
                <a:spcPct val="30000"/>
              </a:spcBef>
              <a:defRPr sz="1200">
                <a:solidFill>
                  <a:schemeClr val="tx1"/>
                </a:solidFill>
                <a:latin typeface="Calibri" panose="020F0502020204030204" pitchFamily="34" charset="0"/>
              </a:defRPr>
            </a:lvl5pPr>
            <a:lvl6pPr marL="2503488" indent="-227013" eaLnBrk="0" fontAlgn="base" hangingPunct="0">
              <a:spcBef>
                <a:spcPct val="30000"/>
              </a:spcBef>
              <a:spcAft>
                <a:spcPct val="0"/>
              </a:spcAft>
              <a:defRPr sz="1200">
                <a:solidFill>
                  <a:schemeClr val="tx1"/>
                </a:solidFill>
                <a:latin typeface="Calibri" panose="020F0502020204030204" pitchFamily="34" charset="0"/>
              </a:defRPr>
            </a:lvl6pPr>
            <a:lvl7pPr marL="2960688" indent="-227013" eaLnBrk="0" fontAlgn="base" hangingPunct="0">
              <a:spcBef>
                <a:spcPct val="30000"/>
              </a:spcBef>
              <a:spcAft>
                <a:spcPct val="0"/>
              </a:spcAft>
              <a:defRPr sz="1200">
                <a:solidFill>
                  <a:schemeClr val="tx1"/>
                </a:solidFill>
                <a:latin typeface="Calibri" panose="020F0502020204030204" pitchFamily="34" charset="0"/>
              </a:defRPr>
            </a:lvl7pPr>
            <a:lvl8pPr marL="3417888" indent="-227013" eaLnBrk="0" fontAlgn="base" hangingPunct="0">
              <a:spcBef>
                <a:spcPct val="30000"/>
              </a:spcBef>
              <a:spcAft>
                <a:spcPct val="0"/>
              </a:spcAft>
              <a:defRPr sz="1200">
                <a:solidFill>
                  <a:schemeClr val="tx1"/>
                </a:solidFill>
                <a:latin typeface="Calibri" panose="020F0502020204030204" pitchFamily="34" charset="0"/>
              </a:defRPr>
            </a:lvl8pPr>
            <a:lvl9pPr marL="3875088"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AFE0FDA-D32A-458D-9CD1-30C28D584E97}" type="slidenum">
              <a:rPr lang="pl-PL" altLang="pl-PL" sz="1300">
                <a:latin typeface="Verdana" panose="020B0604030504040204" pitchFamily="34" charset="0"/>
              </a:rPr>
              <a:pPr>
                <a:spcBef>
                  <a:spcPct val="0"/>
                </a:spcBef>
              </a:pPr>
              <a:t>1</a:t>
            </a:fld>
            <a:endParaRPr lang="pl-PL" altLang="pl-PL" sz="1300">
              <a:latin typeface="Verdan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obrazu slajdu 1">
            <a:extLst>
              <a:ext uri="{FF2B5EF4-FFF2-40B4-BE49-F238E27FC236}">
                <a16:creationId xmlns:a16="http://schemas.microsoft.com/office/drawing/2014/main" id="{2319E953-48DB-48CF-9C0A-353BD649A1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Symbol zastępczy notatek 2">
            <a:extLst>
              <a:ext uri="{FF2B5EF4-FFF2-40B4-BE49-F238E27FC236}">
                <a16:creationId xmlns:a16="http://schemas.microsoft.com/office/drawing/2014/main" id="{302BA8F7-CEBB-49A3-9D82-EC889F9800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9220" name="Symbol zastępczy numeru slajdu 3">
            <a:extLst>
              <a:ext uri="{FF2B5EF4-FFF2-40B4-BE49-F238E27FC236}">
                <a16:creationId xmlns:a16="http://schemas.microsoft.com/office/drawing/2014/main" id="{FD55EC3C-9C7A-4871-8B1F-AD3F7CE06C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188" indent="-284163">
              <a:spcBef>
                <a:spcPct val="30000"/>
              </a:spcBef>
              <a:defRPr sz="1200">
                <a:solidFill>
                  <a:schemeClr val="tx1"/>
                </a:solidFill>
                <a:latin typeface="Calibri" panose="020F0502020204030204" pitchFamily="34" charset="0"/>
              </a:defRPr>
            </a:lvl2pPr>
            <a:lvl3pPr marL="1136650" indent="-227013">
              <a:spcBef>
                <a:spcPct val="30000"/>
              </a:spcBef>
              <a:defRPr sz="1200">
                <a:solidFill>
                  <a:schemeClr val="tx1"/>
                </a:solidFill>
                <a:latin typeface="Calibri" panose="020F0502020204030204" pitchFamily="34" charset="0"/>
              </a:defRPr>
            </a:lvl3pPr>
            <a:lvl4pPr marL="1592263" indent="-227013">
              <a:spcBef>
                <a:spcPct val="30000"/>
              </a:spcBef>
              <a:defRPr sz="1200">
                <a:solidFill>
                  <a:schemeClr val="tx1"/>
                </a:solidFill>
                <a:latin typeface="Calibri" panose="020F0502020204030204" pitchFamily="34" charset="0"/>
              </a:defRPr>
            </a:lvl4pPr>
            <a:lvl5pPr marL="2046288" indent="-227013">
              <a:spcBef>
                <a:spcPct val="30000"/>
              </a:spcBef>
              <a:defRPr sz="1200">
                <a:solidFill>
                  <a:schemeClr val="tx1"/>
                </a:solidFill>
                <a:latin typeface="Calibri" panose="020F0502020204030204" pitchFamily="34" charset="0"/>
              </a:defRPr>
            </a:lvl5pPr>
            <a:lvl6pPr marL="2503488" indent="-227013" eaLnBrk="0" fontAlgn="base" hangingPunct="0">
              <a:spcBef>
                <a:spcPct val="30000"/>
              </a:spcBef>
              <a:spcAft>
                <a:spcPct val="0"/>
              </a:spcAft>
              <a:defRPr sz="1200">
                <a:solidFill>
                  <a:schemeClr val="tx1"/>
                </a:solidFill>
                <a:latin typeface="Calibri" panose="020F0502020204030204" pitchFamily="34" charset="0"/>
              </a:defRPr>
            </a:lvl6pPr>
            <a:lvl7pPr marL="2960688" indent="-227013" eaLnBrk="0" fontAlgn="base" hangingPunct="0">
              <a:spcBef>
                <a:spcPct val="30000"/>
              </a:spcBef>
              <a:spcAft>
                <a:spcPct val="0"/>
              </a:spcAft>
              <a:defRPr sz="1200">
                <a:solidFill>
                  <a:schemeClr val="tx1"/>
                </a:solidFill>
                <a:latin typeface="Calibri" panose="020F0502020204030204" pitchFamily="34" charset="0"/>
              </a:defRPr>
            </a:lvl7pPr>
            <a:lvl8pPr marL="3417888" indent="-227013" eaLnBrk="0" fontAlgn="base" hangingPunct="0">
              <a:spcBef>
                <a:spcPct val="30000"/>
              </a:spcBef>
              <a:spcAft>
                <a:spcPct val="0"/>
              </a:spcAft>
              <a:defRPr sz="1200">
                <a:solidFill>
                  <a:schemeClr val="tx1"/>
                </a:solidFill>
                <a:latin typeface="Calibri" panose="020F0502020204030204" pitchFamily="34" charset="0"/>
              </a:defRPr>
            </a:lvl8pPr>
            <a:lvl9pPr marL="3875088"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AFE0FDA-D32A-458D-9CD1-30C28D584E97}" type="slidenum">
              <a:rPr lang="pl-PL" altLang="pl-PL" sz="1300">
                <a:latin typeface="Verdana" panose="020B0604030504040204" pitchFamily="34" charset="0"/>
              </a:rPr>
              <a:pPr>
                <a:spcBef>
                  <a:spcPct val="0"/>
                </a:spcBef>
              </a:pPr>
              <a:t>2</a:t>
            </a:fld>
            <a:endParaRPr lang="pl-PL" altLang="pl-PL" sz="1300">
              <a:latin typeface="Verdana" panose="020B0604030504040204" pitchFamily="34" charset="0"/>
            </a:endParaRPr>
          </a:p>
        </p:txBody>
      </p:sp>
    </p:spTree>
    <p:extLst>
      <p:ext uri="{BB962C8B-B14F-4D97-AF65-F5344CB8AC3E}">
        <p14:creationId xmlns:p14="http://schemas.microsoft.com/office/powerpoint/2010/main" val="1429250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algn="l"/>
            <a:r>
              <a:rPr lang="de-DE" b="0" i="0" u="none" strike="noStrike" dirty="0">
                <a:solidFill>
                  <a:srgbClr val="835EA5"/>
                </a:solidFill>
                <a:effectLst/>
                <a:latin typeface="Open Sans" panose="020B0606030504020204" pitchFamily="34" charset="0"/>
                <a:hlinkClick r:id="rId3"/>
              </a:rPr>
              <a:t>Padlet.com</a:t>
            </a:r>
            <a:r>
              <a:rPr lang="de-DE" b="0" i="0" dirty="0">
                <a:solidFill>
                  <a:srgbClr val="616161"/>
                </a:solidFill>
                <a:effectLst/>
                <a:latin typeface="Open Sans" panose="020B0606030504020204" pitchFamily="34" charset="0"/>
              </a:rPr>
              <a:t> ist ein Internetdienst, der die Erstellung virtueller Pinnwände anbietet. Mit virtuellen Pinnwänden lässt sich in Lerngemeinschaften kollaborativ Wissen erzeugen und systematisieren. Die Lehrperson kann eine solche Pinnwand einrichten und den Schülerinnen und Schülern über einen Direktlink zugänglich machen. Zugriffsberechtigte können beschriftete und/oder mit Bildern versehene Post-</a:t>
            </a:r>
            <a:r>
              <a:rPr lang="de-DE" b="0" i="0" dirty="0" err="1">
                <a:solidFill>
                  <a:srgbClr val="616161"/>
                </a:solidFill>
                <a:effectLst/>
                <a:latin typeface="Open Sans" panose="020B0606030504020204" pitchFamily="34" charset="0"/>
              </a:rPr>
              <a:t>Its</a:t>
            </a:r>
            <a:r>
              <a:rPr lang="de-DE" b="0" i="0" dirty="0">
                <a:solidFill>
                  <a:srgbClr val="616161"/>
                </a:solidFill>
                <a:effectLst/>
                <a:latin typeface="Open Sans" panose="020B0606030504020204" pitchFamily="34" charset="0"/>
              </a:rPr>
              <a:t> an die virtuelle Pinnwand hängen. Jeder Post-It-Beitrag kann im Anschluss verschoben, verändert und kommentiert werden. Daher eignet sich die Seite, sehr gut für die gemeinsame Sammlung von Ideen, Gedanken oder Wörtern, die nachträglich sortiert werden müssen. </a:t>
            </a:r>
          </a:p>
          <a:p>
            <a:pPr algn="l">
              <a:spcAft>
                <a:spcPts val="400"/>
              </a:spcAft>
            </a:pPr>
            <a:r>
              <a:rPr lang="de-DE" b="0" i="0" dirty="0">
                <a:solidFill>
                  <a:srgbClr val="616161"/>
                </a:solidFill>
                <a:effectLst/>
                <a:latin typeface="Open Sans" panose="020B0606030504020204" pitchFamily="34" charset="0"/>
              </a:rPr>
              <a:t/>
            </a:r>
            <a:br>
              <a:rPr lang="de-DE" b="0" i="0" dirty="0">
                <a:solidFill>
                  <a:srgbClr val="616161"/>
                </a:solidFill>
                <a:effectLst/>
                <a:latin typeface="Open Sans" panose="020B0606030504020204" pitchFamily="34" charset="0"/>
              </a:rPr>
            </a:br>
            <a:r>
              <a:rPr lang="de-DE" b="0" i="0" dirty="0">
                <a:solidFill>
                  <a:srgbClr val="616161"/>
                </a:solidFill>
                <a:effectLst/>
                <a:latin typeface="Open Sans" panose="020B0606030504020204" pitchFamily="34" charset="0"/>
              </a:rPr>
              <a:t>Leider lässt sich </a:t>
            </a:r>
            <a:r>
              <a:rPr lang="de-DE" b="0" i="0" dirty="0" err="1">
                <a:solidFill>
                  <a:srgbClr val="616161"/>
                </a:solidFill>
                <a:effectLst/>
                <a:latin typeface="Open Sans" panose="020B0606030504020204" pitchFamily="34" charset="0"/>
              </a:rPr>
              <a:t>Padlet</a:t>
            </a:r>
            <a:r>
              <a:rPr lang="de-DE" b="0" i="0" dirty="0">
                <a:solidFill>
                  <a:srgbClr val="616161"/>
                </a:solidFill>
                <a:effectLst/>
                <a:latin typeface="Open Sans" panose="020B0606030504020204" pitchFamily="34" charset="0"/>
              </a:rPr>
              <a:t> mittlerweile nicht mehr ohne Login nutzen und der Dienst wird ab 3 Pinnwänden kostenpflichtig. Für temporäre Vorhaben mag der Gratisplan ausreichen, für eine intensivere Nutzung müsste man sich den Umstieg auf den Premium-Plan (8.25 $/J) überlegen. Wenn man den Account mit mehreren Personen teilt, wären die Kosten vertretbar. </a:t>
            </a:r>
          </a:p>
          <a:p>
            <a:endParaRPr lang="de-DE" dirty="0"/>
          </a:p>
        </p:txBody>
      </p:sp>
      <p:sp>
        <p:nvSpPr>
          <p:cNvPr id="4" name="Symbol zastępczy numeru slajdu 3"/>
          <p:cNvSpPr>
            <a:spLocks noGrp="1"/>
          </p:cNvSpPr>
          <p:nvPr>
            <p:ph type="sldNum" sz="quarter" idx="5"/>
          </p:nvPr>
        </p:nvSpPr>
        <p:spPr/>
        <p:txBody>
          <a:bodyPr/>
          <a:lstStyle/>
          <a:p>
            <a:fld id="{FDB0421A-9399-4A93-BB92-3C4F8F197C13}" type="slidenum">
              <a:rPr lang="de-DE" smtClean="0"/>
              <a:pPr/>
              <a:t>7</a:t>
            </a:fld>
            <a:endParaRPr lang="de-DE"/>
          </a:p>
        </p:txBody>
      </p:sp>
    </p:spTree>
    <p:extLst>
      <p:ext uri="{BB962C8B-B14F-4D97-AF65-F5344CB8AC3E}">
        <p14:creationId xmlns:p14="http://schemas.microsoft.com/office/powerpoint/2010/main" val="1804471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de-DE" dirty="0"/>
          </a:p>
        </p:txBody>
      </p:sp>
      <p:sp>
        <p:nvSpPr>
          <p:cNvPr id="4" name="Symbol zastępczy numeru slajdu 3"/>
          <p:cNvSpPr>
            <a:spLocks noGrp="1"/>
          </p:cNvSpPr>
          <p:nvPr>
            <p:ph type="sldNum" sz="quarter" idx="5"/>
          </p:nvPr>
        </p:nvSpPr>
        <p:spPr/>
        <p:txBody>
          <a:bodyPr/>
          <a:lstStyle/>
          <a:p>
            <a:fld id="{FDB0421A-9399-4A93-BB92-3C4F8F197C13}" type="slidenum">
              <a:rPr lang="de-DE" smtClean="0"/>
              <a:pPr/>
              <a:t>8</a:t>
            </a:fld>
            <a:endParaRPr lang="de-DE"/>
          </a:p>
        </p:txBody>
      </p:sp>
    </p:spTree>
    <p:extLst>
      <p:ext uri="{BB962C8B-B14F-4D97-AF65-F5344CB8AC3E}">
        <p14:creationId xmlns:p14="http://schemas.microsoft.com/office/powerpoint/2010/main" val="1351638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de-DE" dirty="0"/>
          </a:p>
        </p:txBody>
      </p:sp>
      <p:sp>
        <p:nvSpPr>
          <p:cNvPr id="4" name="Symbol zastępczy numeru slajdu 3"/>
          <p:cNvSpPr>
            <a:spLocks noGrp="1"/>
          </p:cNvSpPr>
          <p:nvPr>
            <p:ph type="sldNum" sz="quarter" idx="5"/>
          </p:nvPr>
        </p:nvSpPr>
        <p:spPr/>
        <p:txBody>
          <a:bodyPr/>
          <a:lstStyle/>
          <a:p>
            <a:fld id="{FDB0421A-9399-4A93-BB92-3C4F8F197C13}" type="slidenum">
              <a:rPr lang="de-DE" smtClean="0"/>
              <a:pPr/>
              <a:t>9</a:t>
            </a:fld>
            <a:endParaRPr lang="de-DE"/>
          </a:p>
        </p:txBody>
      </p:sp>
    </p:spTree>
    <p:extLst>
      <p:ext uri="{BB962C8B-B14F-4D97-AF65-F5344CB8AC3E}">
        <p14:creationId xmlns:p14="http://schemas.microsoft.com/office/powerpoint/2010/main" val="3083314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85000" lnSpcReduction="10000"/>
          </a:bodyPr>
          <a:lstStyle/>
          <a:p>
            <a:pPr>
              <a:lnSpc>
                <a:spcPct val="107000"/>
              </a:lnSpc>
              <a:spcAft>
                <a:spcPts val="800"/>
              </a:spcAft>
            </a:pPr>
            <a:r>
              <a:rPr lang="de-DE" sz="1800" b="1" u="none" strike="noStrike" dirty="0" err="1">
                <a:solidFill>
                  <a:srgbClr val="FF8B00"/>
                </a:solidFill>
                <a:effectLst/>
                <a:latin typeface="Arial" panose="020B0604020202020204" pitchFamily="34" charset="0"/>
                <a:ea typeface="Times New Roman" panose="02020603050405020304" pitchFamily="18" charset="0"/>
                <a:cs typeface="Times New Roman" panose="02020603050405020304" pitchFamily="18" charset="0"/>
                <a:hlinkClick r:id="rId3"/>
              </a:rPr>
              <a:t>Tricider</a:t>
            </a:r>
            <a:r>
              <a:rPr lang="de-DE" sz="1800" dirty="0">
                <a:solidFill>
                  <a:srgbClr val="3E3F40"/>
                </a:solidFill>
                <a:effectLst/>
                <a:latin typeface="Arial" panose="020B0604020202020204" pitchFamily="34" charset="0"/>
                <a:ea typeface="Times New Roman" panose="02020603050405020304" pitchFamily="18" charset="0"/>
                <a:cs typeface="Times New Roman" panose="02020603050405020304" pitchFamily="18" charset="0"/>
              </a:rPr>
              <a:t> ist ein online Brainstorming-Tool, das vielseitig eingesetzt werden kann. Durch dieses Webtool lassen sich Umfragen schnell erstellen. Die Einarbeitung ist schnell und leicht.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b="1" dirty="0">
                <a:solidFill>
                  <a:srgbClr val="3E3F40"/>
                </a:solidFill>
                <a:effectLst/>
                <a:latin typeface="Arial" panose="020B0604020202020204" pitchFamily="34" charset="0"/>
                <a:ea typeface="Times New Roman" panose="02020603050405020304" pitchFamily="18" charset="0"/>
                <a:cs typeface="Times New Roman" panose="02020603050405020304" pitchFamily="18" charset="0"/>
              </a:rPr>
              <a:t>So funktioniert </a:t>
            </a:r>
            <a:r>
              <a:rPr lang="de-DE" sz="1800" b="1" dirty="0" err="1">
                <a:solidFill>
                  <a:srgbClr val="3E3F40"/>
                </a:solidFill>
                <a:effectLst/>
                <a:latin typeface="Arial" panose="020B0604020202020204" pitchFamily="34" charset="0"/>
                <a:ea typeface="Times New Roman" panose="02020603050405020304" pitchFamily="18" charset="0"/>
                <a:cs typeface="Times New Roman" panose="02020603050405020304" pitchFamily="18" charset="0"/>
              </a:rPr>
              <a:t>Tricider</a:t>
            </a:r>
            <a:r>
              <a:rPr lang="de-DE" sz="1800" b="1" dirty="0">
                <a:solidFill>
                  <a:srgbClr val="3E3F4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dirty="0">
                <a:solidFill>
                  <a:srgbClr val="3E3F40"/>
                </a:solidFill>
                <a:effectLst/>
                <a:latin typeface="Arial" panose="020B0604020202020204" pitchFamily="34" charset="0"/>
                <a:ea typeface="Times New Roman" panose="02020603050405020304" pitchFamily="18" charset="0"/>
                <a:cs typeface="Times New Roman" panose="02020603050405020304" pitchFamily="18" charset="0"/>
              </a:rPr>
              <a:t>Von einer Frage ausgehend wird das Brainstorming-Thema eingegeben (über die Funktion „Neue Umfrage erstellen“).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dirty="0">
                <a:solidFill>
                  <a:srgbClr val="3E3F40"/>
                </a:solidFill>
                <a:effectLst/>
                <a:latin typeface="Arial" panose="020B0604020202020204" pitchFamily="34" charset="0"/>
                <a:ea typeface="Times New Roman" panose="02020603050405020304" pitchFamily="18" charset="0"/>
                <a:cs typeface="Times New Roman" panose="02020603050405020304" pitchFamily="18" charset="0"/>
              </a:rPr>
              <a:t>Die Lernenden können Vorschläge machen, Ideen sammeln, Argumente abwägen oder über Lösungen diskutieren. Der Link muss gespeichert werden, damit man später die Umfrage überarbeiten kann. Die Lernenden werden dazu eingeladen, an der Umfrage teilzunehmen: Das können sie über ihre E-Mail-Adresse, Facebook oder Twitter tun (sie müssen sich also nicht selbst im Tool anmelden). Die Ergebnisse können besprochen werden.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Symbol zastępczy numeru slajdu 3"/>
          <p:cNvSpPr>
            <a:spLocks noGrp="1"/>
          </p:cNvSpPr>
          <p:nvPr>
            <p:ph type="sldNum" sz="quarter" idx="5"/>
          </p:nvPr>
        </p:nvSpPr>
        <p:spPr/>
        <p:txBody>
          <a:bodyPr/>
          <a:lstStyle/>
          <a:p>
            <a:fld id="{FDB0421A-9399-4A93-BB92-3C4F8F197C13}" type="slidenum">
              <a:rPr lang="de-DE" smtClean="0"/>
              <a:pPr/>
              <a:t>10</a:t>
            </a:fld>
            <a:endParaRPr lang="de-DE"/>
          </a:p>
        </p:txBody>
      </p:sp>
    </p:spTree>
    <p:extLst>
      <p:ext uri="{BB962C8B-B14F-4D97-AF65-F5344CB8AC3E}">
        <p14:creationId xmlns:p14="http://schemas.microsoft.com/office/powerpoint/2010/main" val="3833548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85000" lnSpcReduction="10000"/>
          </a:bodyPr>
          <a:lstStyle/>
          <a:p>
            <a:pPr>
              <a:lnSpc>
                <a:spcPct val="107000"/>
              </a:lnSpc>
              <a:spcAft>
                <a:spcPts val="800"/>
              </a:spcAft>
            </a:pPr>
            <a:r>
              <a:rPr lang="de-DE" sz="1800" b="1" u="none" strike="noStrike" dirty="0" err="1">
                <a:solidFill>
                  <a:srgbClr val="FF8B00"/>
                </a:solidFill>
                <a:effectLst/>
                <a:latin typeface="Arial" panose="020B0604020202020204" pitchFamily="34" charset="0"/>
                <a:ea typeface="Times New Roman" panose="02020603050405020304" pitchFamily="18" charset="0"/>
                <a:cs typeface="Times New Roman" panose="02020603050405020304" pitchFamily="18" charset="0"/>
                <a:hlinkClick r:id="rId3"/>
              </a:rPr>
              <a:t>Tricider</a:t>
            </a:r>
            <a:r>
              <a:rPr lang="de-DE" sz="1800" dirty="0">
                <a:solidFill>
                  <a:srgbClr val="3E3F40"/>
                </a:solidFill>
                <a:effectLst/>
                <a:latin typeface="Arial" panose="020B0604020202020204" pitchFamily="34" charset="0"/>
                <a:ea typeface="Times New Roman" panose="02020603050405020304" pitchFamily="18" charset="0"/>
                <a:cs typeface="Times New Roman" panose="02020603050405020304" pitchFamily="18" charset="0"/>
              </a:rPr>
              <a:t> ist ein online Brainstorming-Tool, das vielseitig eingesetzt werden kann. Durch dieses Webtool lassen sich Umfragen schnell erstellen. Die Einarbeitung ist schnell und leicht.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b="1" dirty="0">
                <a:solidFill>
                  <a:srgbClr val="3E3F40"/>
                </a:solidFill>
                <a:effectLst/>
                <a:latin typeface="Arial" panose="020B0604020202020204" pitchFamily="34" charset="0"/>
                <a:ea typeface="Times New Roman" panose="02020603050405020304" pitchFamily="18" charset="0"/>
                <a:cs typeface="Times New Roman" panose="02020603050405020304" pitchFamily="18" charset="0"/>
              </a:rPr>
              <a:t>So funktioniert </a:t>
            </a:r>
            <a:r>
              <a:rPr lang="de-DE" sz="1800" b="1" dirty="0" err="1">
                <a:solidFill>
                  <a:srgbClr val="3E3F40"/>
                </a:solidFill>
                <a:effectLst/>
                <a:latin typeface="Arial" panose="020B0604020202020204" pitchFamily="34" charset="0"/>
                <a:ea typeface="Times New Roman" panose="02020603050405020304" pitchFamily="18" charset="0"/>
                <a:cs typeface="Times New Roman" panose="02020603050405020304" pitchFamily="18" charset="0"/>
              </a:rPr>
              <a:t>Tricider</a:t>
            </a:r>
            <a:r>
              <a:rPr lang="de-DE" sz="1800" b="1" dirty="0">
                <a:solidFill>
                  <a:srgbClr val="3E3F4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dirty="0">
                <a:solidFill>
                  <a:srgbClr val="3E3F40"/>
                </a:solidFill>
                <a:effectLst/>
                <a:latin typeface="Arial" panose="020B0604020202020204" pitchFamily="34" charset="0"/>
                <a:ea typeface="Times New Roman" panose="02020603050405020304" pitchFamily="18" charset="0"/>
                <a:cs typeface="Times New Roman" panose="02020603050405020304" pitchFamily="18" charset="0"/>
              </a:rPr>
              <a:t>Von einer Frage ausgehend wird das Brainstorming-Thema eingegeben (über die Funktion „Neue Umfrage erstellen“).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dirty="0">
                <a:solidFill>
                  <a:srgbClr val="3E3F40"/>
                </a:solidFill>
                <a:effectLst/>
                <a:latin typeface="Arial" panose="020B0604020202020204" pitchFamily="34" charset="0"/>
                <a:ea typeface="Times New Roman" panose="02020603050405020304" pitchFamily="18" charset="0"/>
                <a:cs typeface="Times New Roman" panose="02020603050405020304" pitchFamily="18" charset="0"/>
              </a:rPr>
              <a:t>Die Lernenden können Vorschläge machen, Ideen sammeln, Argumente abwägen oder über Lösungen diskutieren. Der Link muss gespeichert werden, damit man später die Umfrage überarbeiten kann. Die Lernenden werden dazu eingeladen, an der Umfrage teilzunehmen: Das können sie über ihre E-Mail-Adresse, Facebook oder Twitter tun (sie müssen sich also nicht selbst im Tool anmelden). Die Ergebnisse können besprochen werden.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Symbol zastępczy numeru slajdu 3"/>
          <p:cNvSpPr>
            <a:spLocks noGrp="1"/>
          </p:cNvSpPr>
          <p:nvPr>
            <p:ph type="sldNum" sz="quarter" idx="5"/>
          </p:nvPr>
        </p:nvSpPr>
        <p:spPr/>
        <p:txBody>
          <a:bodyPr/>
          <a:lstStyle/>
          <a:p>
            <a:fld id="{FDB0421A-9399-4A93-BB92-3C4F8F197C13}" type="slidenum">
              <a:rPr lang="de-DE" smtClean="0"/>
              <a:pPr/>
              <a:t>11</a:t>
            </a:fld>
            <a:endParaRPr lang="de-DE"/>
          </a:p>
        </p:txBody>
      </p:sp>
    </p:spTree>
    <p:extLst>
      <p:ext uri="{BB962C8B-B14F-4D97-AF65-F5344CB8AC3E}">
        <p14:creationId xmlns:p14="http://schemas.microsoft.com/office/powerpoint/2010/main" val="3167453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Slajd tytułowy">
    <p:spTree>
      <p:nvGrpSpPr>
        <p:cNvPr id="1" name=""/>
        <p:cNvGrpSpPr/>
        <p:nvPr/>
      </p:nvGrpSpPr>
      <p:grpSpPr>
        <a:xfrm>
          <a:off x="0" y="0"/>
          <a:ext cx="0" cy="0"/>
          <a:chOff x="0" y="0"/>
          <a:chExt cx="0" cy="0"/>
        </a:xfrm>
      </p:grpSpPr>
      <p:sp>
        <p:nvSpPr>
          <p:cNvPr id="2" name="Rectangle 33">
            <a:extLst>
              <a:ext uri="{FF2B5EF4-FFF2-40B4-BE49-F238E27FC236}">
                <a16:creationId xmlns:a16="http://schemas.microsoft.com/office/drawing/2014/main" id="{FA4A3EB7-57CD-40F3-9F3E-D0EA46231EDA}"/>
              </a:ext>
            </a:extLst>
          </p:cNvPr>
          <p:cNvSpPr>
            <a:spLocks noChangeArrowheads="1"/>
          </p:cNvSpPr>
          <p:nvPr userDrawn="1"/>
        </p:nvSpPr>
        <p:spPr bwMode="auto">
          <a:xfrm>
            <a:off x="0" y="0"/>
            <a:ext cx="228600" cy="2286000"/>
          </a:xfrm>
          <a:prstGeom prst="rect">
            <a:avLst/>
          </a:prstGeom>
          <a:solidFill>
            <a:srgbClr val="002244"/>
          </a:solidFill>
          <a:ln>
            <a:noFill/>
          </a:ln>
          <a:effec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defRPr/>
            </a:pPr>
            <a:endParaRPr lang="pl-PL" altLang="pl-PL" sz="2400">
              <a:latin typeface="Times New Roman" pitchFamily="18" charset="0"/>
            </a:endParaRPr>
          </a:p>
        </p:txBody>
      </p:sp>
      <p:sp>
        <p:nvSpPr>
          <p:cNvPr id="3" name="Rectangle 34">
            <a:extLst>
              <a:ext uri="{FF2B5EF4-FFF2-40B4-BE49-F238E27FC236}">
                <a16:creationId xmlns:a16="http://schemas.microsoft.com/office/drawing/2014/main" id="{1AB4ECD6-690D-441C-A917-52300F07AE0A}"/>
              </a:ext>
            </a:extLst>
          </p:cNvPr>
          <p:cNvSpPr>
            <a:spLocks noChangeArrowheads="1"/>
          </p:cNvSpPr>
          <p:nvPr userDrawn="1"/>
        </p:nvSpPr>
        <p:spPr bwMode="auto">
          <a:xfrm>
            <a:off x="0" y="2286000"/>
            <a:ext cx="228600" cy="2286000"/>
          </a:xfrm>
          <a:prstGeom prst="rect">
            <a:avLst/>
          </a:prstGeom>
          <a:solidFill>
            <a:srgbClr val="FF6600"/>
          </a:solidFill>
          <a:ln>
            <a:noFill/>
          </a:ln>
          <a:effec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defRPr/>
            </a:pPr>
            <a:endParaRPr lang="pl-PL" altLang="pl-PL" sz="2400">
              <a:latin typeface="Times New Roman" pitchFamily="18" charset="0"/>
            </a:endParaRPr>
          </a:p>
        </p:txBody>
      </p:sp>
      <p:sp>
        <p:nvSpPr>
          <p:cNvPr id="4" name="Rectangle 35">
            <a:extLst>
              <a:ext uri="{FF2B5EF4-FFF2-40B4-BE49-F238E27FC236}">
                <a16:creationId xmlns:a16="http://schemas.microsoft.com/office/drawing/2014/main" id="{2D1F5713-9D29-476E-A41F-7F2EA4A35556}"/>
              </a:ext>
            </a:extLst>
          </p:cNvPr>
          <p:cNvSpPr>
            <a:spLocks noChangeArrowheads="1"/>
          </p:cNvSpPr>
          <p:nvPr userDrawn="1"/>
        </p:nvSpPr>
        <p:spPr bwMode="auto">
          <a:xfrm>
            <a:off x="0" y="4572000"/>
            <a:ext cx="228600" cy="2286000"/>
          </a:xfrm>
          <a:prstGeom prst="rect">
            <a:avLst/>
          </a:prstGeom>
          <a:solidFill>
            <a:srgbClr val="002244"/>
          </a:solidFill>
          <a:ln>
            <a:noFill/>
          </a:ln>
          <a:effec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defRPr/>
            </a:pPr>
            <a:endParaRPr lang="pl-PL" altLang="pl-PL" sz="2400">
              <a:latin typeface="Times New Roman" pitchFamily="18" charset="0"/>
            </a:endParaRPr>
          </a:p>
        </p:txBody>
      </p:sp>
    </p:spTree>
    <p:extLst>
      <p:ext uri="{BB962C8B-B14F-4D97-AF65-F5344CB8AC3E}">
        <p14:creationId xmlns:p14="http://schemas.microsoft.com/office/powerpoint/2010/main" val="1862551161"/>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246700759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138113"/>
            <a:ext cx="2057400" cy="5992812"/>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138113"/>
            <a:ext cx="6019800" cy="5992812"/>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4200824"/>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RÜN: einspaltiger Text">
    <p:bg bwMode="gray">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lvl1pPr>
          </a:lstStyle>
          <a:p>
            <a:r>
              <a:rPr lang="pl-PL"/>
              <a:t>Kliknij, aby edytować styl</a:t>
            </a:r>
            <a:endParaRPr lang="de-DE" dirty="0"/>
          </a:p>
        </p:txBody>
      </p:sp>
      <p:sp>
        <p:nvSpPr>
          <p:cNvPr id="8" name="Textplatzhalter 7"/>
          <p:cNvSpPr>
            <a:spLocks noGrp="1"/>
          </p:cNvSpPr>
          <p:nvPr>
            <p:ph type="body" sz="quarter" idx="12"/>
          </p:nvPr>
        </p:nvSpPr>
        <p:spPr bwMode="gray">
          <a:xfrm>
            <a:off x="431800" y="1722297"/>
            <a:ext cx="6877051"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de-DE" dirty="0"/>
          </a:p>
        </p:txBody>
      </p:sp>
      <p:sp>
        <p:nvSpPr>
          <p:cNvPr id="4" name="Datumsplatzhalter 3">
            <a:extLst>
              <a:ext uri="{FF2B5EF4-FFF2-40B4-BE49-F238E27FC236}">
                <a16:creationId xmlns:a16="http://schemas.microsoft.com/office/drawing/2014/main" id="{52C6E9DB-CB78-41BB-9574-AAADEB650558}"/>
              </a:ext>
            </a:extLst>
          </p:cNvPr>
          <p:cNvSpPr>
            <a:spLocks noGrp="1"/>
          </p:cNvSpPr>
          <p:nvPr>
            <p:ph type="dt" sz="half" idx="13"/>
          </p:nvPr>
        </p:nvSpPr>
        <p:spPr bwMode="gray">
          <a:xfrm>
            <a:off x="0" y="0"/>
            <a:ext cx="0" cy="0"/>
          </a:xfrm>
        </p:spPr>
        <p:txBody>
          <a:bodyPr/>
          <a:lstStyle>
            <a:lvl1pPr>
              <a:defRPr/>
            </a:lvl1pPr>
          </a:lstStyle>
          <a:p>
            <a:pPr>
              <a:defRPr/>
            </a:pPr>
            <a:fld id="{0C44E2C8-D1CA-4683-BF6A-9718ABD62F12}" type="datetime1">
              <a:rPr lang="de-DE"/>
              <a:pPr>
                <a:defRPr/>
              </a:pPr>
              <a:t>01.12.2020</a:t>
            </a:fld>
            <a:endParaRPr lang="de-DE"/>
          </a:p>
        </p:txBody>
      </p:sp>
      <p:sp>
        <p:nvSpPr>
          <p:cNvPr id="5" name="Fußzeilenplatzhalter 4">
            <a:extLst>
              <a:ext uri="{FF2B5EF4-FFF2-40B4-BE49-F238E27FC236}">
                <a16:creationId xmlns:a16="http://schemas.microsoft.com/office/drawing/2014/main" id="{76D9BA7B-3469-4629-9FB3-2D117BAD8CB5}"/>
              </a:ext>
            </a:extLst>
          </p:cNvPr>
          <p:cNvSpPr>
            <a:spLocks noGrp="1"/>
          </p:cNvSpPr>
          <p:nvPr>
            <p:ph type="ftr" sz="quarter" idx="14"/>
          </p:nvPr>
        </p:nvSpPr>
        <p:spPr bwMode="gray">
          <a:xfrm>
            <a:off x="0" y="0"/>
            <a:ext cx="0" cy="0"/>
          </a:xfrm>
        </p:spPr>
        <p:txBody>
          <a:bodyPr/>
          <a:lstStyle>
            <a:lvl1pPr>
              <a:defRPr/>
            </a:lvl1pPr>
          </a:lstStyle>
          <a:p>
            <a:pPr>
              <a:defRPr/>
            </a:pPr>
            <a:r>
              <a:rPr lang="de-DE"/>
              <a:t>Goethe-Institut für Thema</a:t>
            </a:r>
          </a:p>
        </p:txBody>
      </p:sp>
    </p:spTree>
    <p:extLst>
      <p:ext uri="{BB962C8B-B14F-4D97-AF65-F5344CB8AC3E}">
        <p14:creationId xmlns:p14="http://schemas.microsoft.com/office/powerpoint/2010/main" val="988631628"/>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bwMode="gray">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cap="all" baseline="0">
                <a:solidFill>
                  <a:schemeClr val="accent1"/>
                </a:solidFill>
              </a:defRPr>
            </a:lvl1pPr>
          </a:lstStyle>
          <a:p>
            <a:r>
              <a:rPr lang="de-DE" dirty="0"/>
              <a:t>TITELMASTERFORMAT DURCH KLICKEN BEARBEITEN</a:t>
            </a:r>
          </a:p>
        </p:txBody>
      </p:sp>
      <p:sp>
        <p:nvSpPr>
          <p:cNvPr id="4" name="Datumsplatzhalter 3"/>
          <p:cNvSpPr>
            <a:spLocks noGrp="1"/>
          </p:cNvSpPr>
          <p:nvPr>
            <p:ph type="dt" sz="half" idx="10"/>
          </p:nvPr>
        </p:nvSpPr>
        <p:spPr bwMode="gray"/>
        <p:txBody>
          <a:bodyPr/>
          <a:lstStyle/>
          <a:p>
            <a:fld id="{2E5AEC2A-60EB-4634-8FF1-CC0611A6E1DF}" type="datetime1">
              <a:rPr lang="de-DE" smtClean="0"/>
              <a:pPr/>
              <a:t>01.12.2020</a:t>
            </a:fld>
            <a:endParaRPr lang="de-DE"/>
          </a:p>
        </p:txBody>
      </p:sp>
      <p:sp>
        <p:nvSpPr>
          <p:cNvPr id="5" name="Fußzeilenplatzhalter 4"/>
          <p:cNvSpPr>
            <a:spLocks noGrp="1"/>
          </p:cNvSpPr>
          <p:nvPr>
            <p:ph type="ftr" sz="quarter" idx="11"/>
          </p:nvPr>
        </p:nvSpPr>
        <p:spPr bwMode="gray"/>
        <p:txBody>
          <a:bodyPr/>
          <a:lstStyle/>
          <a:p>
            <a:r>
              <a:rPr lang="de-DE"/>
              <a:t>Goethe-Institut für Thema</a:t>
            </a:r>
          </a:p>
        </p:txBody>
      </p:sp>
      <p:sp>
        <p:nvSpPr>
          <p:cNvPr id="8" name="Textplatzhalter 7"/>
          <p:cNvSpPr>
            <a:spLocks noGrp="1"/>
          </p:cNvSpPr>
          <p:nvPr>
            <p:ph type="body" sz="quarter" idx="12" hasCustomPrompt="1"/>
          </p:nvPr>
        </p:nvSpPr>
        <p:spPr bwMode="gray">
          <a:xfrm>
            <a:off x="431800" y="1722297"/>
            <a:ext cx="6877051" cy="4694377"/>
          </a:xfrm>
        </p:spPr>
        <p:txBody>
          <a:bodyPr/>
          <a:lstStyle>
            <a:lvl1pPr marL="355600" indent="-355600">
              <a:spcBef>
                <a:spcPts val="1200"/>
              </a:spcBef>
              <a:buFont typeface="+mj-lt"/>
              <a:buAutoNum type="arabicPeriod"/>
              <a:defRPr sz="2100" cap="all" baseline="0"/>
            </a:lvl1pPr>
            <a:lvl2pPr marL="625475" indent="-273050">
              <a:lnSpc>
                <a:spcPct val="120000"/>
              </a:lnSpc>
              <a:buFont typeface="+mj-lt"/>
              <a:buAutoNum type="arabicPeriod"/>
              <a:defRPr sz="1600" cap="none" baseline="0"/>
            </a:lvl2pPr>
            <a:lvl3pPr marL="808038" indent="-182563">
              <a:lnSpc>
                <a:spcPct val="120000"/>
              </a:lnSpc>
              <a:tabLst/>
              <a:defRPr sz="1600" cap="none" baseline="0"/>
            </a:lvl3pPr>
            <a:lvl4pPr marL="984250" indent="-176213" defTabSz="987425">
              <a:lnSpc>
                <a:spcPct val="120000"/>
              </a:lnSpc>
              <a:defRPr sz="1600" cap="none" baseline="0"/>
            </a:lvl4pPr>
            <a:lvl5pPr marL="1166813" indent="-182563">
              <a:lnSpc>
                <a:spcPct val="120000"/>
              </a:lnSpc>
              <a:defRPr sz="1600" cap="none" baseline="0"/>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913216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371784299"/>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Tree>
    <p:extLst>
      <p:ext uri="{BB962C8B-B14F-4D97-AF65-F5344CB8AC3E}">
        <p14:creationId xmlns:p14="http://schemas.microsoft.com/office/powerpoint/2010/main" val="692071675"/>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486127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2983957621"/>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Tree>
    <p:extLst>
      <p:ext uri="{BB962C8B-B14F-4D97-AF65-F5344CB8AC3E}">
        <p14:creationId xmlns:p14="http://schemas.microsoft.com/office/powerpoint/2010/main" val="205268168"/>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0497215"/>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107882077"/>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1785353533"/>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C2FE4B97-073C-45DE-A480-12030B2133E9}"/>
              </a:ext>
            </a:extLst>
          </p:cNvPr>
          <p:cNvSpPr>
            <a:spLocks noGrp="1" noChangeArrowheads="1"/>
          </p:cNvSpPr>
          <p:nvPr>
            <p:ph type="title"/>
          </p:nvPr>
        </p:nvSpPr>
        <p:spPr bwMode="auto">
          <a:xfrm>
            <a:off x="457200" y="138113"/>
            <a:ext cx="8229600" cy="1177925"/>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pl-PL"/>
              <a:t>Kliknij, aby edytować styl wzorca tytułu</a:t>
            </a:r>
          </a:p>
        </p:txBody>
      </p:sp>
      <p:sp>
        <p:nvSpPr>
          <p:cNvPr id="1027" name="Rectangle 3">
            <a:extLst>
              <a:ext uri="{FF2B5EF4-FFF2-40B4-BE49-F238E27FC236}">
                <a16:creationId xmlns:a16="http://schemas.microsoft.com/office/drawing/2014/main" id="{08144D42-307C-45AF-847A-AA8BA7B6A843}"/>
              </a:ext>
            </a:extLst>
          </p:cNvPr>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7">
            <a:extLst>
              <a:ext uri="{FF2B5EF4-FFF2-40B4-BE49-F238E27FC236}">
                <a16:creationId xmlns:a16="http://schemas.microsoft.com/office/drawing/2014/main" id="{840B270D-8AA7-4E6B-8C96-54183FDEC086}"/>
              </a:ext>
            </a:extLst>
          </p:cNvPr>
          <p:cNvSpPr>
            <a:spLocks noChangeArrowheads="1"/>
          </p:cNvSpPr>
          <p:nvPr/>
        </p:nvSpPr>
        <p:spPr bwMode="auto">
          <a:xfrm>
            <a:off x="0" y="0"/>
            <a:ext cx="228600" cy="2286000"/>
          </a:xfrm>
          <a:prstGeom prst="rect">
            <a:avLst/>
          </a:prstGeom>
          <a:solidFill>
            <a:srgbClr val="002244"/>
          </a:solidFill>
          <a:ln>
            <a:noFill/>
          </a:ln>
          <a:effec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defRPr/>
            </a:pPr>
            <a:endParaRPr lang="pl-PL" altLang="pl-PL" sz="2400">
              <a:latin typeface="Times New Roman" pitchFamily="18" charset="0"/>
            </a:endParaRPr>
          </a:p>
        </p:txBody>
      </p:sp>
      <p:sp>
        <p:nvSpPr>
          <p:cNvPr id="1029" name="Line 8">
            <a:extLst>
              <a:ext uri="{FF2B5EF4-FFF2-40B4-BE49-F238E27FC236}">
                <a16:creationId xmlns:a16="http://schemas.microsoft.com/office/drawing/2014/main" id="{E38AD01F-047B-40F4-A81D-99CD75DD109C}"/>
              </a:ext>
            </a:extLst>
          </p:cNvPr>
          <p:cNvSpPr>
            <a:spLocks noChangeShapeType="1"/>
          </p:cNvSpPr>
          <p:nvPr/>
        </p:nvSpPr>
        <p:spPr bwMode="auto">
          <a:xfrm>
            <a:off x="457200" y="1447800"/>
            <a:ext cx="807720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1030" name="Rectangle 9">
            <a:extLst>
              <a:ext uri="{FF2B5EF4-FFF2-40B4-BE49-F238E27FC236}">
                <a16:creationId xmlns:a16="http://schemas.microsoft.com/office/drawing/2014/main" id="{96E45CA8-1E11-434F-AFAB-C046460B2410}"/>
              </a:ext>
            </a:extLst>
          </p:cNvPr>
          <p:cNvSpPr>
            <a:spLocks noChangeArrowheads="1"/>
          </p:cNvSpPr>
          <p:nvPr/>
        </p:nvSpPr>
        <p:spPr bwMode="auto">
          <a:xfrm>
            <a:off x="0" y="2286000"/>
            <a:ext cx="228600" cy="2286000"/>
          </a:xfrm>
          <a:prstGeom prst="rect">
            <a:avLst/>
          </a:prstGeom>
          <a:solidFill>
            <a:srgbClr val="FF6600"/>
          </a:solidFill>
          <a:ln>
            <a:noFill/>
          </a:ln>
          <a:effec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defRPr/>
            </a:pPr>
            <a:endParaRPr lang="pl-PL" altLang="pl-PL" sz="2400">
              <a:latin typeface="Times New Roman" pitchFamily="18" charset="0"/>
            </a:endParaRPr>
          </a:p>
        </p:txBody>
      </p:sp>
      <p:sp>
        <p:nvSpPr>
          <p:cNvPr id="1031" name="Rectangle 10">
            <a:extLst>
              <a:ext uri="{FF2B5EF4-FFF2-40B4-BE49-F238E27FC236}">
                <a16:creationId xmlns:a16="http://schemas.microsoft.com/office/drawing/2014/main" id="{2BB7084D-99F0-4D19-B85B-F54A5CD36324}"/>
              </a:ext>
            </a:extLst>
          </p:cNvPr>
          <p:cNvSpPr>
            <a:spLocks noChangeArrowheads="1"/>
          </p:cNvSpPr>
          <p:nvPr/>
        </p:nvSpPr>
        <p:spPr bwMode="auto">
          <a:xfrm>
            <a:off x="0" y="4572000"/>
            <a:ext cx="228600" cy="2286000"/>
          </a:xfrm>
          <a:prstGeom prst="rect">
            <a:avLst/>
          </a:prstGeom>
          <a:solidFill>
            <a:srgbClr val="002244"/>
          </a:solidFill>
          <a:ln>
            <a:noFill/>
          </a:ln>
          <a:effec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defRPr/>
            </a:pPr>
            <a:endParaRPr lang="pl-PL" altLang="pl-PL" sz="2400">
              <a:latin typeface="Times New Roman" pitchFamily="18" charset="0"/>
            </a:endParaRPr>
          </a:p>
        </p:txBody>
      </p:sp>
      <p:pic>
        <p:nvPicPr>
          <p:cNvPr id="1032" name="Obraz 1">
            <a:extLst>
              <a:ext uri="{FF2B5EF4-FFF2-40B4-BE49-F238E27FC236}">
                <a16:creationId xmlns:a16="http://schemas.microsoft.com/office/drawing/2014/main" id="{234AA503-4A22-4434-9611-8FBAE4B3C888}"/>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535613" y="5915025"/>
            <a:ext cx="33623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66"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9" r:id="rId12"/>
    <p:sldLayoutId id="2147483970" r:id="rId13"/>
  </p:sldLayoutIdLst>
  <p:transition spd="slow">
    <p:wipe/>
  </p:transition>
  <p:txStyles>
    <p:titleStyle>
      <a:lvl1pPr algn="l" rtl="0" eaLnBrk="0" fontAlgn="base" hangingPunct="0">
        <a:spcBef>
          <a:spcPct val="0"/>
        </a:spcBef>
        <a:spcAft>
          <a:spcPct val="0"/>
        </a:spcAft>
        <a:defRPr sz="3800" b="1">
          <a:solidFill>
            <a:srgbClr val="002244"/>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800" b="1">
          <a:solidFill>
            <a:srgbClr val="002244"/>
          </a:solidFill>
          <a:effectLst>
            <a:outerShdw blurRad="38100" dist="38100" dir="2700000" algn="tl">
              <a:srgbClr val="C0C0C0"/>
            </a:outerShdw>
          </a:effectLst>
          <a:latin typeface="Tahoma" charset="0"/>
        </a:defRPr>
      </a:lvl2pPr>
      <a:lvl3pPr algn="l" rtl="0" eaLnBrk="0" fontAlgn="base" hangingPunct="0">
        <a:spcBef>
          <a:spcPct val="0"/>
        </a:spcBef>
        <a:spcAft>
          <a:spcPct val="0"/>
        </a:spcAft>
        <a:defRPr sz="3800" b="1">
          <a:solidFill>
            <a:srgbClr val="002244"/>
          </a:solidFill>
          <a:effectLst>
            <a:outerShdw blurRad="38100" dist="38100" dir="2700000" algn="tl">
              <a:srgbClr val="C0C0C0"/>
            </a:outerShdw>
          </a:effectLst>
          <a:latin typeface="Tahoma" charset="0"/>
        </a:defRPr>
      </a:lvl3pPr>
      <a:lvl4pPr algn="l" rtl="0" eaLnBrk="0" fontAlgn="base" hangingPunct="0">
        <a:spcBef>
          <a:spcPct val="0"/>
        </a:spcBef>
        <a:spcAft>
          <a:spcPct val="0"/>
        </a:spcAft>
        <a:defRPr sz="3800" b="1">
          <a:solidFill>
            <a:srgbClr val="002244"/>
          </a:solidFill>
          <a:effectLst>
            <a:outerShdw blurRad="38100" dist="38100" dir="2700000" algn="tl">
              <a:srgbClr val="C0C0C0"/>
            </a:outerShdw>
          </a:effectLst>
          <a:latin typeface="Tahoma" charset="0"/>
        </a:defRPr>
      </a:lvl4pPr>
      <a:lvl5pPr algn="l" rtl="0" eaLnBrk="0" fontAlgn="base" hangingPunct="0">
        <a:spcBef>
          <a:spcPct val="0"/>
        </a:spcBef>
        <a:spcAft>
          <a:spcPct val="0"/>
        </a:spcAft>
        <a:defRPr sz="3800" b="1">
          <a:solidFill>
            <a:srgbClr val="002244"/>
          </a:solidFill>
          <a:effectLst>
            <a:outerShdw blurRad="38100" dist="38100" dir="2700000" algn="tl">
              <a:srgbClr val="C0C0C0"/>
            </a:outerShdw>
          </a:effectLst>
          <a:latin typeface="Tahoma" charset="0"/>
        </a:defRPr>
      </a:lvl5pPr>
      <a:lvl6pPr marL="457200" algn="l" rtl="0" fontAlgn="base">
        <a:spcBef>
          <a:spcPct val="0"/>
        </a:spcBef>
        <a:spcAft>
          <a:spcPct val="0"/>
        </a:spcAft>
        <a:defRPr sz="3800" b="1">
          <a:solidFill>
            <a:srgbClr val="002244"/>
          </a:solidFill>
          <a:effectLst>
            <a:outerShdw blurRad="38100" dist="38100" dir="2700000" algn="tl">
              <a:srgbClr val="C0C0C0"/>
            </a:outerShdw>
          </a:effectLst>
          <a:latin typeface="Tahoma" charset="0"/>
        </a:defRPr>
      </a:lvl6pPr>
      <a:lvl7pPr marL="914400" algn="l" rtl="0" fontAlgn="base">
        <a:spcBef>
          <a:spcPct val="0"/>
        </a:spcBef>
        <a:spcAft>
          <a:spcPct val="0"/>
        </a:spcAft>
        <a:defRPr sz="3800" b="1">
          <a:solidFill>
            <a:srgbClr val="002244"/>
          </a:solidFill>
          <a:effectLst>
            <a:outerShdw blurRad="38100" dist="38100" dir="2700000" algn="tl">
              <a:srgbClr val="C0C0C0"/>
            </a:outerShdw>
          </a:effectLst>
          <a:latin typeface="Tahoma" charset="0"/>
        </a:defRPr>
      </a:lvl7pPr>
      <a:lvl8pPr marL="1371600" algn="l" rtl="0" fontAlgn="base">
        <a:spcBef>
          <a:spcPct val="0"/>
        </a:spcBef>
        <a:spcAft>
          <a:spcPct val="0"/>
        </a:spcAft>
        <a:defRPr sz="3800" b="1">
          <a:solidFill>
            <a:srgbClr val="002244"/>
          </a:solidFill>
          <a:effectLst>
            <a:outerShdw blurRad="38100" dist="38100" dir="2700000" algn="tl">
              <a:srgbClr val="C0C0C0"/>
            </a:outerShdw>
          </a:effectLst>
          <a:latin typeface="Tahoma" charset="0"/>
        </a:defRPr>
      </a:lvl8pPr>
      <a:lvl9pPr marL="1828800" algn="l" rtl="0" fontAlgn="base">
        <a:spcBef>
          <a:spcPct val="0"/>
        </a:spcBef>
        <a:spcAft>
          <a:spcPct val="0"/>
        </a:spcAft>
        <a:defRPr sz="3800" b="1">
          <a:solidFill>
            <a:srgbClr val="002244"/>
          </a:solidFill>
          <a:effectLst>
            <a:outerShdw blurRad="38100" dist="38100" dir="2700000" algn="tl">
              <a:srgbClr val="C0C0C0"/>
            </a:outerShdw>
          </a:effectLst>
          <a:latin typeface="Tahoma" charset="0"/>
        </a:defRPr>
      </a:lvl9pPr>
    </p:titleStyle>
    <p:bodyStyle>
      <a:lvl1pPr marL="342900" indent="-342900" algn="l" rtl="0" eaLnBrk="0" fontAlgn="base" hangingPunct="0">
        <a:spcBef>
          <a:spcPct val="50000"/>
        </a:spcBef>
        <a:spcAft>
          <a:spcPct val="0"/>
        </a:spcAft>
        <a:buClr>
          <a:srgbClr val="002244"/>
        </a:buClr>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Char char="•"/>
        <a:defRPr sz="2200">
          <a:solidFill>
            <a:schemeClr val="tx1"/>
          </a:solidFill>
          <a:latin typeface="+mn-lt"/>
        </a:defRPr>
      </a:lvl2pPr>
      <a:lvl3pPr marL="1143000" indent="-228600" algn="l" rtl="0" eaLnBrk="0" fontAlgn="base" hangingPunct="0">
        <a:spcBef>
          <a:spcPct val="20000"/>
        </a:spcBef>
        <a:spcAft>
          <a:spcPct val="0"/>
        </a:spcAft>
        <a:buClr>
          <a:srgbClr val="002244"/>
        </a:buClr>
        <a:buFont typeface="Wingdings" panose="05000000000000000000"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www.tiny.pl/7285d"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hyperlink" Target="http://www.tiny.pl/726wk" TargetMode="External"/><Relationship Id="rId2" Type="http://schemas.openxmlformats.org/officeDocument/2006/relationships/hyperlink" Target="https://www.tiny.pl/726cw" TargetMode="Externa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hyperlink" Target="answergarden.ch/566185" TargetMode="Externa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jp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answergarden.ch/1559678" TargetMode="Externa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http://www.tiny.pl/7261l"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Obraz 1">
            <a:extLst>
              <a:ext uri="{FF2B5EF4-FFF2-40B4-BE49-F238E27FC236}">
                <a16:creationId xmlns:a16="http://schemas.microsoft.com/office/drawing/2014/main" id="{19ACC841-9E5A-4AF8-AACA-DC032F9894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25" y="155575"/>
            <a:ext cx="33623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Prostokąt 3">
            <a:extLst>
              <a:ext uri="{FF2B5EF4-FFF2-40B4-BE49-F238E27FC236}">
                <a16:creationId xmlns:a16="http://schemas.microsoft.com/office/drawing/2014/main" id="{979390E5-CACB-441E-A66D-7862AA2EF47D}"/>
              </a:ext>
            </a:extLst>
          </p:cNvPr>
          <p:cNvSpPr>
            <a:spLocks noChangeArrowheads="1"/>
          </p:cNvSpPr>
          <p:nvPr/>
        </p:nvSpPr>
        <p:spPr bwMode="auto">
          <a:xfrm>
            <a:off x="537718" y="1235647"/>
            <a:ext cx="8248650" cy="4278094"/>
          </a:xfrm>
          <a:prstGeom prst="rect">
            <a:avLst/>
          </a:prstGeom>
          <a:noFill/>
          <a:ln>
            <a:noFill/>
          </a:ln>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r>
              <a:rPr lang="pl-PL" sz="4400" b="1" i="0" dirty="0">
                <a:solidFill>
                  <a:srgbClr val="002244"/>
                </a:solidFill>
                <a:effectLst/>
                <a:latin typeface="+mn-lt"/>
              </a:rPr>
              <a:t>INTERAKTYWNA (WSPÓŁ)PRACA PODCZAS LEKCJI ONLINE – PRAKTYCZNE POMYSŁY</a:t>
            </a:r>
            <a:endParaRPr lang="pl-PL" altLang="pl-PL" sz="4400" b="1" i="1" dirty="0">
              <a:solidFill>
                <a:srgbClr val="C00000"/>
              </a:solidFill>
              <a:latin typeface="+mn-lt"/>
              <a:ea typeface="Arial Unicode MS" panose="020B0604020202020204" pitchFamily="34" charset="-128"/>
              <a:cs typeface="Arial Unicode MS" panose="020B0604020202020204" pitchFamily="34" charset="-128"/>
            </a:endParaRPr>
          </a:p>
          <a:p>
            <a:pPr eaLnBrk="1" hangingPunct="1">
              <a:defRPr/>
            </a:pPr>
            <a:endParaRPr lang="pl-PL" altLang="pl-PL" sz="2400" b="1" i="1" dirty="0">
              <a:solidFill>
                <a:srgbClr val="C00000"/>
              </a:solidFill>
              <a:latin typeface="+mj-lt"/>
              <a:ea typeface="Arial Unicode MS" panose="020B0604020202020204" pitchFamily="34" charset="-128"/>
              <a:cs typeface="Arial Unicode MS" panose="020B0604020202020204" pitchFamily="34" charset="-128"/>
            </a:endParaRPr>
          </a:p>
          <a:p>
            <a:pPr eaLnBrk="1" hangingPunct="1">
              <a:defRPr/>
            </a:pPr>
            <a:r>
              <a:rPr lang="pl-PL" altLang="pl-PL" sz="3600" b="1" i="1">
                <a:solidFill>
                  <a:srgbClr val="C00000"/>
                </a:solidFill>
                <a:latin typeface="+mj-lt"/>
                <a:ea typeface="Arial Unicode MS" panose="020B0604020202020204" pitchFamily="34" charset="-128"/>
                <a:cs typeface="Arial Unicode MS" panose="020B0604020202020204" pitchFamily="34" charset="-128"/>
              </a:rPr>
              <a:t>Ksenia </a:t>
            </a:r>
            <a:endParaRPr lang="pl-PL" altLang="pl-PL" sz="3600" b="1" i="1" smtClean="0">
              <a:solidFill>
                <a:srgbClr val="C00000"/>
              </a:solidFill>
              <a:latin typeface="+mj-lt"/>
              <a:ea typeface="Arial Unicode MS" panose="020B0604020202020204" pitchFamily="34" charset="-128"/>
              <a:cs typeface="Arial Unicode MS" panose="020B0604020202020204" pitchFamily="34" charset="-128"/>
            </a:endParaRPr>
          </a:p>
          <a:p>
            <a:pPr eaLnBrk="1" hangingPunct="1">
              <a:defRPr/>
            </a:pPr>
            <a:r>
              <a:rPr lang="pl-PL" altLang="pl-PL" sz="3600" b="1" i="1" smtClean="0">
                <a:solidFill>
                  <a:srgbClr val="C00000"/>
                </a:solidFill>
                <a:latin typeface="+mj-lt"/>
                <a:ea typeface="Arial Unicode MS" panose="020B0604020202020204" pitchFamily="34" charset="-128"/>
                <a:cs typeface="Arial Unicode MS" panose="020B0604020202020204" pitchFamily="34" charset="-128"/>
              </a:rPr>
              <a:t>Herbst-Buchwald</a:t>
            </a:r>
            <a:endParaRPr lang="pl-PL" altLang="pl-PL" sz="3200" dirty="0">
              <a:solidFill>
                <a:srgbClr val="C00000"/>
              </a:solidFill>
              <a:latin typeface="Times New Roman" pitchFamily="18" charset="0"/>
              <a:cs typeface="Times New Roman" pitchFamily="18" charset="0"/>
            </a:endParaRPr>
          </a:p>
        </p:txBody>
      </p:sp>
      <p:pic>
        <p:nvPicPr>
          <p:cNvPr id="3" name="Obraz 2">
            <a:extLst>
              <a:ext uri="{FF2B5EF4-FFF2-40B4-BE49-F238E27FC236}">
                <a16:creationId xmlns:a16="http://schemas.microsoft.com/office/drawing/2014/main" id="{109A250D-FB1D-444B-824C-0312C60DF000}"/>
              </a:ext>
            </a:extLst>
          </p:cNvPr>
          <p:cNvPicPr>
            <a:picLocks noChangeAspect="1"/>
          </p:cNvPicPr>
          <p:nvPr/>
        </p:nvPicPr>
        <p:blipFill rotWithShape="1">
          <a:blip r:embed="rId4"/>
          <a:srcRect l="13636" t="38821" r="55051" b="23469"/>
          <a:stretch/>
        </p:blipFill>
        <p:spPr>
          <a:xfrm>
            <a:off x="5831008" y="4365105"/>
            <a:ext cx="2863274" cy="1939637"/>
          </a:xfrm>
          <a:prstGeom prst="rect">
            <a:avLst/>
          </a:prstGeom>
        </p:spPr>
      </p:pic>
      <p:sp>
        <p:nvSpPr>
          <p:cNvPr id="2" name="pole tekstowe 1"/>
          <p:cNvSpPr txBox="1"/>
          <p:nvPr/>
        </p:nvSpPr>
        <p:spPr>
          <a:xfrm>
            <a:off x="576072" y="5879592"/>
            <a:ext cx="4661854" cy="461665"/>
          </a:xfrm>
          <a:prstGeom prst="rect">
            <a:avLst/>
          </a:prstGeom>
          <a:noFill/>
        </p:spPr>
        <p:txBody>
          <a:bodyPr wrap="none" rtlCol="0">
            <a:spAutoFit/>
          </a:bodyPr>
          <a:lstStyle/>
          <a:p>
            <a:r>
              <a:rPr lang="en-GB" sz="2400" u="sng" smtClean="0">
                <a:solidFill>
                  <a:srgbClr val="0070C0"/>
                </a:solidFill>
              </a:rPr>
              <a:t>ksenia.herbst@odnpoznan.pl</a:t>
            </a:r>
            <a:endParaRPr lang="en-GB" sz="2400" u="sng">
              <a:solidFill>
                <a:srgbClr val="0070C0"/>
              </a:solidFill>
            </a:endParaRP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420966"/>
            <a:ext cx="6120420" cy="631770"/>
          </a:xfrm>
        </p:spPr>
        <p:txBody>
          <a:bodyPr/>
          <a:lstStyle/>
          <a:p>
            <a:r>
              <a:rPr lang="pl-PL" cap="none" dirty="0" err="1">
                <a:solidFill>
                  <a:srgbClr val="002060"/>
                </a:solidFill>
                <a:latin typeface="+mn-lt"/>
              </a:rPr>
              <a:t>Tricider</a:t>
            </a:r>
            <a:endParaRPr lang="de-DE" cap="none" dirty="0">
              <a:solidFill>
                <a:srgbClr val="002060"/>
              </a:solidFill>
              <a:latin typeface="+mn-lt"/>
            </a:endParaRPr>
          </a:p>
        </p:txBody>
      </p:sp>
      <p:sp>
        <p:nvSpPr>
          <p:cNvPr id="3" name="Datumsplatzhalter 2"/>
          <p:cNvSpPr>
            <a:spLocks noGrp="1"/>
          </p:cNvSpPr>
          <p:nvPr>
            <p:ph type="dt" sz="half" idx="10"/>
          </p:nvPr>
        </p:nvSpPr>
        <p:spPr/>
        <p:txBody>
          <a:bodyPr/>
          <a:lstStyle/>
          <a:p>
            <a:r>
              <a:rPr lang="pl-PL" dirty="0"/>
              <a:t>1</a:t>
            </a:r>
            <a:endParaRPr lang="de-DE" dirty="0"/>
          </a:p>
        </p:txBody>
      </p:sp>
      <p:sp>
        <p:nvSpPr>
          <p:cNvPr id="5" name="Textplatzhalter 4"/>
          <p:cNvSpPr>
            <a:spLocks noGrp="1"/>
          </p:cNvSpPr>
          <p:nvPr>
            <p:ph type="body" sz="quarter" idx="12"/>
          </p:nvPr>
        </p:nvSpPr>
        <p:spPr>
          <a:xfrm>
            <a:off x="431800" y="1430516"/>
            <a:ext cx="8416636" cy="5191957"/>
          </a:xfrm>
        </p:spPr>
        <p:txBody>
          <a:bodyPr/>
          <a:lstStyle/>
          <a:p>
            <a:pPr marL="0" indent="0">
              <a:buNone/>
            </a:pPr>
            <a:r>
              <a:rPr lang="pl-PL" sz="2400" cap="none" dirty="0"/>
              <a:t>Dyskutowanie i zbieranie informacji online</a:t>
            </a:r>
          </a:p>
          <a:p>
            <a:pPr marL="0" indent="0" algn="l">
              <a:buNone/>
            </a:pPr>
            <a:r>
              <a:rPr lang="pl-PL" sz="2400" b="1" i="0" cap="none" dirty="0">
                <a:solidFill>
                  <a:srgbClr val="3E3F40"/>
                </a:solidFill>
                <a:effectLst/>
              </a:rPr>
              <a:t>Na lekcji języka obcego </a:t>
            </a:r>
            <a:r>
              <a:rPr lang="pl-PL" sz="2400" b="1" i="0" cap="none" dirty="0" err="1">
                <a:solidFill>
                  <a:srgbClr val="3E3F40"/>
                </a:solidFill>
                <a:effectLst/>
              </a:rPr>
              <a:t>Tricider</a:t>
            </a:r>
            <a:r>
              <a:rPr lang="pl-PL" sz="2400" b="1" i="0" cap="none" dirty="0">
                <a:solidFill>
                  <a:srgbClr val="3E3F40"/>
                </a:solidFill>
                <a:effectLst/>
              </a:rPr>
              <a:t> nadaje się do:</a:t>
            </a:r>
            <a:r>
              <a:rPr lang="de-DE" sz="2400" b="1" i="0" cap="none" dirty="0">
                <a:solidFill>
                  <a:srgbClr val="3E3F40"/>
                </a:solidFill>
                <a:effectLst/>
              </a:rPr>
              <a:t> </a:t>
            </a:r>
            <a:endParaRPr lang="de-DE" sz="2400" b="0" i="0" cap="none" dirty="0">
              <a:solidFill>
                <a:srgbClr val="3E3F40"/>
              </a:solidFill>
              <a:effectLst/>
            </a:endParaRPr>
          </a:p>
          <a:p>
            <a:pPr algn="l">
              <a:buFont typeface="Arial" panose="020B0604020202020204" pitchFamily="34" charset="0"/>
              <a:buChar char="•"/>
            </a:pPr>
            <a:r>
              <a:rPr lang="pl-PL" sz="2400" cap="none" dirty="0">
                <a:solidFill>
                  <a:srgbClr val="3E3F40"/>
                </a:solidFill>
              </a:rPr>
              <a:t>zbierania argumentów do dyskusji</a:t>
            </a:r>
            <a:endParaRPr lang="de-DE" sz="2400" b="0" i="0" cap="none" dirty="0">
              <a:solidFill>
                <a:srgbClr val="3E3F40"/>
              </a:solidFill>
              <a:effectLst/>
            </a:endParaRPr>
          </a:p>
          <a:p>
            <a:pPr algn="l">
              <a:buFont typeface="Arial" panose="020B0604020202020204" pitchFamily="34" charset="0"/>
              <a:buChar char="•"/>
            </a:pPr>
            <a:r>
              <a:rPr lang="pl-PL" sz="2400" cap="none" dirty="0">
                <a:solidFill>
                  <a:srgbClr val="3E3F40"/>
                </a:solidFill>
              </a:rPr>
              <a:t>z</a:t>
            </a:r>
            <a:r>
              <a:rPr lang="pl-PL" sz="2400" b="0" i="0" cap="none" dirty="0">
                <a:solidFill>
                  <a:srgbClr val="3E3F40"/>
                </a:solidFill>
                <a:effectLst/>
              </a:rPr>
              <a:t>bierania i porządkowania pomysłó</a:t>
            </a:r>
            <a:r>
              <a:rPr lang="pl-PL" sz="2400" cap="none" dirty="0">
                <a:solidFill>
                  <a:srgbClr val="3E3F40"/>
                </a:solidFill>
              </a:rPr>
              <a:t>w</a:t>
            </a:r>
            <a:endParaRPr lang="de-DE" sz="2400" b="0" i="0" cap="none" dirty="0">
              <a:solidFill>
                <a:srgbClr val="3E3F40"/>
              </a:solidFill>
              <a:effectLst/>
            </a:endParaRPr>
          </a:p>
          <a:p>
            <a:pPr algn="l">
              <a:buFont typeface="Arial" panose="020B0604020202020204" pitchFamily="34" charset="0"/>
              <a:buChar char="•"/>
            </a:pPr>
            <a:r>
              <a:rPr lang="pl-PL" sz="2400" cap="none" dirty="0">
                <a:solidFill>
                  <a:srgbClr val="3E3F40"/>
                </a:solidFill>
              </a:rPr>
              <a:t>d</a:t>
            </a:r>
            <a:r>
              <a:rPr lang="pl-PL" sz="2400" b="0" i="0" cap="none" dirty="0">
                <a:solidFill>
                  <a:srgbClr val="3E3F40"/>
                </a:solidFill>
                <a:effectLst/>
              </a:rPr>
              <a:t>awania feedbacku, prowadzenia dyskusji znajdowania wspólnych rozwiązań</a:t>
            </a:r>
            <a:endParaRPr lang="de-DE" sz="2400" b="0" i="0" cap="none" dirty="0">
              <a:solidFill>
                <a:srgbClr val="3E3F40"/>
              </a:solidFill>
              <a:effectLst/>
            </a:endParaRPr>
          </a:p>
          <a:p>
            <a:pPr algn="l">
              <a:buFont typeface="Arial" panose="020B0604020202020204" pitchFamily="34" charset="0"/>
              <a:buChar char="•"/>
            </a:pPr>
            <a:r>
              <a:rPr lang="pl-PL" sz="2400" cap="none" dirty="0">
                <a:solidFill>
                  <a:srgbClr val="3E3F40"/>
                </a:solidFill>
              </a:rPr>
              <a:t>g</a:t>
            </a:r>
            <a:r>
              <a:rPr lang="pl-PL" sz="2400" b="0" i="0" cap="none" dirty="0">
                <a:solidFill>
                  <a:srgbClr val="3E3F40"/>
                </a:solidFill>
                <a:effectLst/>
              </a:rPr>
              <a:t>łosowania, decydowania na różne tematy</a:t>
            </a:r>
          </a:p>
          <a:p>
            <a:pPr algn="l">
              <a:buFont typeface="Arial" panose="020B0604020202020204" pitchFamily="34" charset="0"/>
              <a:buChar char="•"/>
            </a:pPr>
            <a:r>
              <a:rPr lang="pl-PL" sz="2400" cap="none" dirty="0">
                <a:solidFill>
                  <a:srgbClr val="3E3F40"/>
                </a:solidFill>
              </a:rPr>
              <a:t>pracy samodzielnej, w grupie, w czasie i po lekcji</a:t>
            </a:r>
            <a:endParaRPr lang="pl-PL" dirty="0"/>
          </a:p>
        </p:txBody>
      </p:sp>
      <p:pic>
        <p:nvPicPr>
          <p:cNvPr id="2050" name="Picture 2">
            <a:extLst>
              <a:ext uri="{FF2B5EF4-FFF2-40B4-BE49-F238E27FC236}">
                <a16:creationId xmlns:a16="http://schemas.microsoft.com/office/drawing/2014/main" id="{75BFBCD3-F2E2-4ABE-9B4E-6ACA4752FA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677"/>
          <a:stretch/>
        </p:blipFill>
        <p:spPr bwMode="auto">
          <a:xfrm>
            <a:off x="6349020" y="326873"/>
            <a:ext cx="2568327" cy="1103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3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420966"/>
            <a:ext cx="6120420" cy="631770"/>
          </a:xfrm>
        </p:spPr>
        <p:txBody>
          <a:bodyPr/>
          <a:lstStyle/>
          <a:p>
            <a:r>
              <a:rPr lang="pl-PL" cap="none" dirty="0" err="1">
                <a:solidFill>
                  <a:srgbClr val="002060"/>
                </a:solidFill>
                <a:latin typeface="+mn-lt"/>
              </a:rPr>
              <a:t>Tricider</a:t>
            </a:r>
            <a:endParaRPr lang="de-DE" cap="none" dirty="0">
              <a:solidFill>
                <a:srgbClr val="002060"/>
              </a:solidFill>
              <a:latin typeface="+mn-lt"/>
            </a:endParaRPr>
          </a:p>
        </p:txBody>
      </p:sp>
      <p:sp>
        <p:nvSpPr>
          <p:cNvPr id="3" name="Datumsplatzhalter 2"/>
          <p:cNvSpPr>
            <a:spLocks noGrp="1"/>
          </p:cNvSpPr>
          <p:nvPr>
            <p:ph type="dt" sz="half" idx="10"/>
          </p:nvPr>
        </p:nvSpPr>
        <p:spPr/>
        <p:txBody>
          <a:bodyPr/>
          <a:lstStyle/>
          <a:p>
            <a:r>
              <a:rPr lang="pl-PL" dirty="0"/>
              <a:t>1</a:t>
            </a:r>
            <a:endParaRPr lang="de-DE" dirty="0"/>
          </a:p>
        </p:txBody>
      </p:sp>
      <p:sp>
        <p:nvSpPr>
          <p:cNvPr id="5" name="Textplatzhalter 4"/>
          <p:cNvSpPr>
            <a:spLocks noGrp="1"/>
          </p:cNvSpPr>
          <p:nvPr>
            <p:ph type="body" sz="quarter" idx="12"/>
          </p:nvPr>
        </p:nvSpPr>
        <p:spPr>
          <a:xfrm>
            <a:off x="431800" y="1430516"/>
            <a:ext cx="8416636" cy="5191957"/>
          </a:xfrm>
        </p:spPr>
        <p:txBody>
          <a:bodyPr/>
          <a:lstStyle/>
          <a:p>
            <a:pPr marL="0" indent="0">
              <a:buNone/>
            </a:pPr>
            <a:endParaRPr lang="pl-PL" sz="3200" cap="none" dirty="0"/>
          </a:p>
          <a:p>
            <a:pPr marL="0" indent="0">
              <a:buNone/>
            </a:pPr>
            <a:r>
              <a:rPr lang="pl-PL" sz="3200" cap="none" dirty="0"/>
              <a:t>Proszę wejść i napisać coś od siebie, najlepiej w języku, którego Państwo nauczacie. </a:t>
            </a:r>
            <a:r>
              <a:rPr lang="pl-PL" sz="3200" b="1" cap="none" dirty="0">
                <a:solidFill>
                  <a:srgbClr val="00B050"/>
                </a:solidFill>
              </a:rPr>
              <a:t>„</a:t>
            </a:r>
            <a:r>
              <a:rPr lang="pl-PL" sz="3200" b="1" cap="none" dirty="0" err="1">
                <a:solidFill>
                  <a:srgbClr val="00B050"/>
                </a:solidFill>
              </a:rPr>
              <a:t>add</a:t>
            </a:r>
            <a:r>
              <a:rPr lang="pl-PL" sz="3200" b="1" cap="none" dirty="0">
                <a:solidFill>
                  <a:srgbClr val="00B050"/>
                </a:solidFill>
              </a:rPr>
              <a:t> idea”</a:t>
            </a:r>
          </a:p>
          <a:p>
            <a:pPr marL="0" indent="0">
              <a:buNone/>
            </a:pPr>
            <a:r>
              <a:rPr lang="pl-PL" sz="3200" cap="none" dirty="0"/>
              <a:t>Następnie proszę skomentować jeden wpis poprzez </a:t>
            </a:r>
            <a:r>
              <a:rPr lang="pl-PL" sz="3200" b="1" cap="none" dirty="0">
                <a:solidFill>
                  <a:srgbClr val="0070C0"/>
                </a:solidFill>
              </a:rPr>
              <a:t>„</a:t>
            </a:r>
            <a:r>
              <a:rPr lang="pl-PL" sz="3200" b="1" cap="none" dirty="0" err="1">
                <a:solidFill>
                  <a:srgbClr val="0070C0"/>
                </a:solidFill>
              </a:rPr>
              <a:t>add</a:t>
            </a:r>
            <a:r>
              <a:rPr lang="pl-PL" sz="3200" b="1" cap="none" dirty="0">
                <a:solidFill>
                  <a:srgbClr val="0070C0"/>
                </a:solidFill>
              </a:rPr>
              <a:t> argument”</a:t>
            </a:r>
          </a:p>
          <a:p>
            <a:pPr marL="0" indent="0">
              <a:buNone/>
            </a:pPr>
            <a:r>
              <a:rPr lang="pl-PL" sz="3200" b="1" cap="none" dirty="0">
                <a:solidFill>
                  <a:srgbClr val="7030A0"/>
                </a:solidFill>
                <a:hlinkClick r:id="rId3"/>
              </a:rPr>
              <a:t>www.tiny.pl/7285d</a:t>
            </a:r>
            <a:r>
              <a:rPr lang="pl-PL" sz="3200" b="1" cap="none" dirty="0">
                <a:solidFill>
                  <a:srgbClr val="7030A0"/>
                </a:solidFill>
              </a:rPr>
              <a:t> </a:t>
            </a:r>
            <a:endParaRPr lang="de-DE" sz="3200" b="1" cap="none" dirty="0">
              <a:solidFill>
                <a:srgbClr val="7030A0"/>
              </a:solidFill>
            </a:endParaRPr>
          </a:p>
        </p:txBody>
      </p:sp>
      <p:pic>
        <p:nvPicPr>
          <p:cNvPr id="2050" name="Picture 2">
            <a:extLst>
              <a:ext uri="{FF2B5EF4-FFF2-40B4-BE49-F238E27FC236}">
                <a16:creationId xmlns:a16="http://schemas.microsoft.com/office/drawing/2014/main" id="{75BFBCD3-F2E2-4ABE-9B4E-6ACA4752FA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677"/>
          <a:stretch/>
        </p:blipFill>
        <p:spPr bwMode="auto">
          <a:xfrm>
            <a:off x="5400666" y="326873"/>
            <a:ext cx="3516681" cy="1511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7032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DA5F98-C743-407B-8C6C-869064A62E8B}"/>
              </a:ext>
            </a:extLst>
          </p:cNvPr>
          <p:cNvSpPr>
            <a:spLocks noGrp="1"/>
          </p:cNvSpPr>
          <p:nvPr>
            <p:ph type="title"/>
          </p:nvPr>
        </p:nvSpPr>
        <p:spPr/>
        <p:txBody>
          <a:bodyPr/>
          <a:lstStyle/>
          <a:p>
            <a:r>
              <a:rPr lang="pl-PL" cap="none" dirty="0">
                <a:solidFill>
                  <a:srgbClr val="002060"/>
                </a:solidFill>
              </a:rPr>
              <a:t>Podsumowanie</a:t>
            </a:r>
            <a:endParaRPr lang="de-DE" cap="none" dirty="0">
              <a:solidFill>
                <a:srgbClr val="002060"/>
              </a:solidFill>
            </a:endParaRPr>
          </a:p>
        </p:txBody>
      </p:sp>
      <p:sp>
        <p:nvSpPr>
          <p:cNvPr id="3" name="Symbol zastępczy tekstu 2">
            <a:extLst>
              <a:ext uri="{FF2B5EF4-FFF2-40B4-BE49-F238E27FC236}">
                <a16:creationId xmlns:a16="http://schemas.microsoft.com/office/drawing/2014/main" id="{431BFE22-CA46-4711-9B49-F3820B7472D9}"/>
              </a:ext>
            </a:extLst>
          </p:cNvPr>
          <p:cNvSpPr>
            <a:spLocks noGrp="1"/>
          </p:cNvSpPr>
          <p:nvPr>
            <p:ph type="body" sz="quarter" idx="12"/>
          </p:nvPr>
        </p:nvSpPr>
        <p:spPr>
          <a:xfrm>
            <a:off x="240145" y="1722297"/>
            <a:ext cx="8774546" cy="4694377"/>
          </a:xfrm>
        </p:spPr>
        <p:txBody>
          <a:bodyPr/>
          <a:lstStyle/>
          <a:p>
            <a:pPr marL="0" indent="0">
              <a:buNone/>
            </a:pPr>
            <a:r>
              <a:rPr lang="pl-PL" sz="2300" b="1" cap="none" dirty="0"/>
              <a:t>Na dzisiejszym spotkaniu dowiedziałam/</a:t>
            </a:r>
            <a:r>
              <a:rPr lang="pl-PL" sz="2300" b="1" cap="none" dirty="0" err="1"/>
              <a:t>łem</a:t>
            </a:r>
            <a:r>
              <a:rPr lang="pl-PL" sz="2300" b="1" cap="none" dirty="0"/>
              <a:t> się …</a:t>
            </a:r>
          </a:p>
          <a:p>
            <a:pPr marL="0" indent="0">
              <a:buNone/>
            </a:pPr>
            <a:r>
              <a:rPr lang="pl-PL" cap="none" dirty="0"/>
              <a:t>Pytanie: </a:t>
            </a:r>
            <a:r>
              <a:rPr lang="pl-PL" sz="2800" b="1" cap="none" dirty="0">
                <a:hlinkClick r:id="rId2"/>
              </a:rPr>
              <a:t>www.tiny.pl/726cw</a:t>
            </a:r>
            <a:r>
              <a:rPr lang="pl-PL" sz="2800" b="1" cap="none" dirty="0"/>
              <a:t> </a:t>
            </a:r>
          </a:p>
          <a:p>
            <a:pPr marL="0" indent="0">
              <a:buNone/>
            </a:pPr>
            <a:r>
              <a:rPr lang="pl-PL" cap="none" dirty="0"/>
              <a:t>Wyniki:</a:t>
            </a:r>
          </a:p>
          <a:p>
            <a:pPr marL="0" indent="0">
              <a:buNone/>
            </a:pPr>
            <a:r>
              <a:rPr lang="pl-PL" sz="2600" b="1" cap="none" dirty="0">
                <a:hlinkClick r:id="rId3"/>
              </a:rPr>
              <a:t>www.</a:t>
            </a:r>
            <a:r>
              <a:rPr lang="de-DE" sz="2600" b="1" cap="none" dirty="0">
                <a:hlinkClick r:id="rId3"/>
              </a:rPr>
              <a:t>tiny.pl/726wk</a:t>
            </a:r>
            <a:r>
              <a:rPr lang="pl-PL" sz="2600" b="1" cap="none" dirty="0"/>
              <a:t> </a:t>
            </a:r>
            <a:endParaRPr lang="de-DE" sz="2600" b="1" cap="none" dirty="0"/>
          </a:p>
        </p:txBody>
      </p:sp>
      <p:pic>
        <p:nvPicPr>
          <p:cNvPr id="5" name="Obraz 4">
            <a:extLst>
              <a:ext uri="{FF2B5EF4-FFF2-40B4-BE49-F238E27FC236}">
                <a16:creationId xmlns:a16="http://schemas.microsoft.com/office/drawing/2014/main" id="{61A08DD2-384C-431A-BB30-C9E7E0F9C4C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752577" y="3429000"/>
            <a:ext cx="3262114" cy="2018433"/>
          </a:xfrm>
          <a:prstGeom prst="rect">
            <a:avLst/>
          </a:prstGeom>
        </p:spPr>
      </p:pic>
      <p:pic>
        <p:nvPicPr>
          <p:cNvPr id="7" name="Obraz 6">
            <a:extLst>
              <a:ext uri="{FF2B5EF4-FFF2-40B4-BE49-F238E27FC236}">
                <a16:creationId xmlns:a16="http://schemas.microsoft.com/office/drawing/2014/main" id="{70F2DD57-BC9D-41C7-BE83-0E20B2DDD9C5}"/>
              </a:ext>
            </a:extLst>
          </p:cNvPr>
          <p:cNvPicPr>
            <a:picLocks noChangeAspect="1"/>
          </p:cNvPicPr>
          <p:nvPr/>
        </p:nvPicPr>
        <p:blipFill rotWithShape="1">
          <a:blip r:embed="rId5"/>
          <a:srcRect l="31515" t="12245" r="30606" b="68720"/>
          <a:stretch/>
        </p:blipFill>
        <p:spPr>
          <a:xfrm>
            <a:off x="1108362" y="4827878"/>
            <a:ext cx="3463638" cy="979055"/>
          </a:xfrm>
          <a:prstGeom prst="rect">
            <a:avLst/>
          </a:prstGeom>
        </p:spPr>
      </p:pic>
    </p:spTree>
    <p:extLst>
      <p:ext uri="{BB962C8B-B14F-4D97-AF65-F5344CB8AC3E}">
        <p14:creationId xmlns:p14="http://schemas.microsoft.com/office/powerpoint/2010/main" val="4269723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988D73FE-84A0-402B-8A57-F629D791DD55}"/>
              </a:ext>
            </a:extLst>
          </p:cNvPr>
          <p:cNvSpPr>
            <a:spLocks noGrp="1"/>
          </p:cNvSpPr>
          <p:nvPr>
            <p:ph type="title"/>
          </p:nvPr>
        </p:nvSpPr>
        <p:spPr/>
        <p:txBody>
          <a:bodyPr/>
          <a:lstStyle/>
          <a:p>
            <a:pPr algn="ctr">
              <a:defRPr/>
            </a:pPr>
            <a:r>
              <a:rPr lang="pl-PL" altLang="pl-PL" sz="1600" b="0" dirty="0">
                <a:latin typeface="Times New Roman" pitchFamily="18" charset="0"/>
                <a:cs typeface="Times New Roman" pitchFamily="18" charset="0"/>
              </a:rPr>
              <a:t/>
            </a:r>
            <a:br>
              <a:rPr lang="pl-PL" altLang="pl-PL" sz="1600" b="0" dirty="0">
                <a:latin typeface="Times New Roman" pitchFamily="18" charset="0"/>
                <a:cs typeface="Times New Roman" pitchFamily="18" charset="0"/>
              </a:rPr>
            </a:br>
            <a:r>
              <a:rPr lang="pl-PL" altLang="pl-PL" sz="1600" b="0" dirty="0">
                <a:latin typeface="Times New Roman" pitchFamily="18" charset="0"/>
                <a:cs typeface="Times New Roman" pitchFamily="18" charset="0"/>
              </a:rPr>
              <a:t>Ksenia Herbst-Buchwald</a:t>
            </a:r>
            <a:br>
              <a:rPr lang="pl-PL" altLang="pl-PL" sz="1600" b="0" dirty="0">
                <a:latin typeface="Times New Roman" pitchFamily="18" charset="0"/>
                <a:cs typeface="Times New Roman" pitchFamily="18" charset="0"/>
              </a:rPr>
            </a:br>
            <a:r>
              <a:rPr lang="pl-PL" altLang="pl-PL" dirty="0">
                <a:latin typeface="Times New Roman" pitchFamily="18" charset="0"/>
                <a:cs typeface="Times New Roman" pitchFamily="18" charset="0"/>
              </a:rPr>
              <a:t/>
            </a:r>
            <a:br>
              <a:rPr lang="pl-PL" altLang="pl-PL" dirty="0">
                <a:latin typeface="Times New Roman" pitchFamily="18" charset="0"/>
                <a:cs typeface="Times New Roman" pitchFamily="18" charset="0"/>
              </a:rPr>
            </a:br>
            <a:endParaRPr lang="pl-PL" dirty="0"/>
          </a:p>
        </p:txBody>
      </p:sp>
      <p:sp>
        <p:nvSpPr>
          <p:cNvPr id="22531" name="Symbol zastępczy tekstu 4">
            <a:extLst>
              <a:ext uri="{FF2B5EF4-FFF2-40B4-BE49-F238E27FC236}">
                <a16:creationId xmlns:a16="http://schemas.microsoft.com/office/drawing/2014/main" id="{E8BA49A2-3DA9-4C5D-9934-283247FF14DA}"/>
              </a:ext>
            </a:extLst>
          </p:cNvPr>
          <p:cNvSpPr>
            <a:spLocks noGrp="1" noChangeArrowheads="1"/>
          </p:cNvSpPr>
          <p:nvPr>
            <p:ph type="body" idx="1"/>
          </p:nvPr>
        </p:nvSpPr>
        <p:spPr>
          <a:xfrm>
            <a:off x="722313" y="2265363"/>
            <a:ext cx="7772400" cy="1570037"/>
          </a:xfrm>
        </p:spPr>
        <p:txBody>
          <a:bodyPr/>
          <a:lstStyle/>
          <a:p>
            <a:pPr algn="ctr"/>
            <a:r>
              <a:rPr lang="pl-PL" altLang="pl-PL" sz="3200" b="1"/>
              <a:t>Dziękuję za uwagę</a:t>
            </a:r>
          </a:p>
          <a:p>
            <a:pPr algn="ctr"/>
            <a:r>
              <a:rPr lang="pl-PL" altLang="pl-PL" sz="3200" b="1"/>
              <a:t>ksenia.herbst@odnpoznan.pl</a:t>
            </a: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Prostokąt 3">
            <a:extLst>
              <a:ext uri="{FF2B5EF4-FFF2-40B4-BE49-F238E27FC236}">
                <a16:creationId xmlns:a16="http://schemas.microsoft.com/office/drawing/2014/main" id="{979390E5-CACB-441E-A66D-7862AA2EF47D}"/>
              </a:ext>
            </a:extLst>
          </p:cNvPr>
          <p:cNvSpPr>
            <a:spLocks noChangeArrowheads="1"/>
          </p:cNvSpPr>
          <p:nvPr/>
        </p:nvSpPr>
        <p:spPr bwMode="auto">
          <a:xfrm>
            <a:off x="611332" y="1282845"/>
            <a:ext cx="8248650" cy="2462213"/>
          </a:xfrm>
          <a:prstGeom prst="rect">
            <a:avLst/>
          </a:prstGeom>
          <a:noFill/>
          <a:ln>
            <a:noFill/>
          </a:ln>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pl-PL" sz="3600" b="1" i="0" dirty="0">
                <a:solidFill>
                  <a:srgbClr val="0A0A0A"/>
                </a:solidFill>
                <a:effectLst/>
                <a:latin typeface="+mn-lt"/>
              </a:rPr>
              <a:t>Niczego w życiu nie należy się bać, należy to tylko zrozumieć.</a:t>
            </a:r>
            <a:endParaRPr lang="pl-PL" sz="3600" b="0" i="0" dirty="0">
              <a:solidFill>
                <a:srgbClr val="0A0A0A"/>
              </a:solidFill>
              <a:effectLst/>
              <a:latin typeface="+mn-lt"/>
            </a:endParaRPr>
          </a:p>
          <a:p>
            <a:pPr algn="r"/>
            <a:r>
              <a:rPr lang="pl-PL" sz="2800" b="1" i="1" dirty="0">
                <a:solidFill>
                  <a:srgbClr val="0A0A0A"/>
                </a:solidFill>
                <a:effectLst/>
                <a:latin typeface="+mn-lt"/>
              </a:rPr>
              <a:t>Maria Skłodowska Curie</a:t>
            </a:r>
            <a:endParaRPr lang="pl-PL" sz="2800" b="0" i="1" dirty="0">
              <a:solidFill>
                <a:srgbClr val="0A0A0A"/>
              </a:solidFill>
              <a:effectLst/>
              <a:latin typeface="+mn-lt"/>
            </a:endParaRPr>
          </a:p>
          <a:p>
            <a:pPr algn="ctr" eaLnBrk="1" hangingPunct="1">
              <a:defRPr/>
            </a:pPr>
            <a:endParaRPr lang="pl-PL" altLang="pl-PL" dirty="0">
              <a:solidFill>
                <a:srgbClr val="C00000"/>
              </a:solidFill>
              <a:latin typeface="Times New Roman" pitchFamily="18" charset="0"/>
              <a:cs typeface="Times New Roman" pitchFamily="18" charset="0"/>
            </a:endParaRPr>
          </a:p>
          <a:p>
            <a:pPr algn="ctr" eaLnBrk="1" hangingPunct="1">
              <a:defRPr/>
            </a:pPr>
            <a:endParaRPr lang="pl-PL" altLang="pl-PL" dirty="0">
              <a:solidFill>
                <a:srgbClr val="C00000"/>
              </a:solidFill>
              <a:latin typeface="Times New Roman" pitchFamily="18" charset="0"/>
              <a:cs typeface="Times New Roman" pitchFamily="18" charset="0"/>
            </a:endParaRPr>
          </a:p>
          <a:p>
            <a:pPr algn="ctr" eaLnBrk="1" hangingPunct="1">
              <a:defRPr/>
            </a:pPr>
            <a:endParaRPr lang="pl-PL" altLang="pl-PL" dirty="0">
              <a:solidFill>
                <a:srgbClr val="C00000"/>
              </a:solidFill>
              <a:latin typeface="Times New Roman" pitchFamily="18" charset="0"/>
              <a:cs typeface="Times New Roman" pitchFamily="18" charset="0"/>
            </a:endParaRPr>
          </a:p>
        </p:txBody>
      </p:sp>
      <p:pic>
        <p:nvPicPr>
          <p:cNvPr id="4" name="Obraz 3">
            <a:extLst>
              <a:ext uri="{FF2B5EF4-FFF2-40B4-BE49-F238E27FC236}">
                <a16:creationId xmlns:a16="http://schemas.microsoft.com/office/drawing/2014/main" id="{C401F494-73F8-4559-9AE5-72B0511CA2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5491" y="3848518"/>
            <a:ext cx="3851564" cy="2726185"/>
          </a:xfrm>
          <a:prstGeom prst="rect">
            <a:avLst/>
          </a:prstGeom>
        </p:spPr>
      </p:pic>
    </p:spTree>
    <p:extLst>
      <p:ext uri="{BB962C8B-B14F-4D97-AF65-F5344CB8AC3E}">
        <p14:creationId xmlns:p14="http://schemas.microsoft.com/office/powerpoint/2010/main" val="162181745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l="-6000" r="-6000"/>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67349B6-0314-445D-9970-C856FAF8C3B2}"/>
              </a:ext>
            </a:extLst>
          </p:cNvPr>
          <p:cNvSpPr>
            <a:spLocks noGrp="1"/>
          </p:cNvSpPr>
          <p:nvPr>
            <p:ph type="title"/>
          </p:nvPr>
        </p:nvSpPr>
        <p:spPr/>
        <p:txBody>
          <a:bodyPr/>
          <a:lstStyle/>
          <a:p>
            <a:pPr>
              <a:defRPr/>
            </a:pPr>
            <a:r>
              <a:rPr lang="pl-PL" dirty="0"/>
              <a:t>Dwa modele lekcji</a:t>
            </a:r>
            <a:endParaRPr lang="de-DE" dirty="0"/>
          </a:p>
        </p:txBody>
      </p:sp>
      <p:sp>
        <p:nvSpPr>
          <p:cNvPr id="5" name="Symbol zastępczy tekstu 4">
            <a:extLst>
              <a:ext uri="{FF2B5EF4-FFF2-40B4-BE49-F238E27FC236}">
                <a16:creationId xmlns:a16="http://schemas.microsoft.com/office/drawing/2014/main" id="{A109D22C-AE4B-41B9-B8BE-01587B9DABC4}"/>
              </a:ext>
            </a:extLst>
          </p:cNvPr>
          <p:cNvSpPr>
            <a:spLocks noGrp="1"/>
          </p:cNvSpPr>
          <p:nvPr>
            <p:ph sz="half" idx="1"/>
          </p:nvPr>
        </p:nvSpPr>
        <p:spPr/>
        <p:txBody>
          <a:bodyPr/>
          <a:lstStyle/>
          <a:p>
            <a:pPr marL="0" indent="0" algn="ctr">
              <a:buNone/>
              <a:defRPr/>
            </a:pPr>
            <a:r>
              <a:rPr lang="pl-PL" sz="3400" b="1" cap="none" dirty="0"/>
              <a:t>Model synchroniczny</a:t>
            </a:r>
          </a:p>
          <a:p>
            <a:pPr marL="0" indent="0" algn="ctr">
              <a:buNone/>
              <a:defRPr/>
            </a:pPr>
            <a:r>
              <a:rPr lang="pl-PL" sz="3400" b="1" dirty="0">
                <a:solidFill>
                  <a:srgbClr val="FF0000"/>
                </a:solidFill>
              </a:rPr>
              <a:t>tu i teraz</a:t>
            </a:r>
          </a:p>
          <a:p>
            <a:pPr marL="0" indent="0" algn="ctr">
              <a:buNone/>
              <a:defRPr/>
            </a:pPr>
            <a:r>
              <a:rPr lang="pl-PL" sz="3400" b="1" dirty="0">
                <a:solidFill>
                  <a:srgbClr val="FF0000"/>
                </a:solidFill>
              </a:rPr>
              <a:t>w</a:t>
            </a:r>
            <a:r>
              <a:rPr lang="pl-PL" sz="3400" b="1" cap="none" dirty="0">
                <a:solidFill>
                  <a:srgbClr val="FF0000"/>
                </a:solidFill>
              </a:rPr>
              <a:t> czasie lekcji</a:t>
            </a:r>
          </a:p>
          <a:p>
            <a:pPr marL="0" indent="0" algn="ctr">
              <a:buNone/>
              <a:defRPr/>
            </a:pPr>
            <a:r>
              <a:rPr lang="pl-PL" sz="3400" b="1" dirty="0">
                <a:solidFill>
                  <a:srgbClr val="FF0000"/>
                </a:solidFill>
              </a:rPr>
              <a:t>online</a:t>
            </a:r>
            <a:endParaRPr lang="pl-PL" sz="3400" b="1" cap="none" dirty="0">
              <a:solidFill>
                <a:srgbClr val="FF0000"/>
              </a:solidFill>
            </a:endParaRPr>
          </a:p>
          <a:p>
            <a:pPr algn="ctr">
              <a:defRPr/>
            </a:pPr>
            <a:endParaRPr lang="pl-PL" sz="4800" cap="none" dirty="0"/>
          </a:p>
          <a:p>
            <a:pPr algn="ctr">
              <a:defRPr/>
            </a:pPr>
            <a:endParaRPr lang="pl-PL" sz="4800" cap="none" dirty="0"/>
          </a:p>
          <a:p>
            <a:pPr algn="ctr">
              <a:defRPr/>
            </a:pPr>
            <a:endParaRPr lang="pl-PL" sz="4800" cap="none" dirty="0"/>
          </a:p>
          <a:p>
            <a:pPr algn="ctr">
              <a:defRPr/>
            </a:pPr>
            <a:endParaRPr lang="pl-PL" sz="4800" cap="none" dirty="0"/>
          </a:p>
          <a:p>
            <a:pPr algn="ctr">
              <a:defRPr/>
            </a:pPr>
            <a:endParaRPr lang="pl-PL" sz="4800" cap="none" dirty="0"/>
          </a:p>
        </p:txBody>
      </p:sp>
      <p:sp>
        <p:nvSpPr>
          <p:cNvPr id="3" name="Symbol zastępczy zawartości 2">
            <a:extLst>
              <a:ext uri="{FF2B5EF4-FFF2-40B4-BE49-F238E27FC236}">
                <a16:creationId xmlns:a16="http://schemas.microsoft.com/office/drawing/2014/main" id="{ACFA0537-E51D-4CC4-A1B0-0C895EC5E18B}"/>
              </a:ext>
            </a:extLst>
          </p:cNvPr>
          <p:cNvSpPr>
            <a:spLocks noGrp="1"/>
          </p:cNvSpPr>
          <p:nvPr>
            <p:ph sz="half" idx="2"/>
          </p:nvPr>
        </p:nvSpPr>
        <p:spPr/>
        <p:txBody>
          <a:bodyPr/>
          <a:lstStyle/>
          <a:p>
            <a:pPr marL="0" indent="0">
              <a:buNone/>
            </a:pPr>
            <a:r>
              <a:rPr lang="pl-PL" sz="3400" b="1" dirty="0"/>
              <a:t>Model</a:t>
            </a:r>
          </a:p>
          <a:p>
            <a:pPr marL="0" indent="0" algn="r">
              <a:spcBef>
                <a:spcPts val="0"/>
              </a:spcBef>
              <a:buNone/>
            </a:pPr>
            <a:r>
              <a:rPr lang="pl-PL" sz="3400" b="1" dirty="0"/>
              <a:t> </a:t>
            </a:r>
            <a:r>
              <a:rPr lang="pl-PL" sz="3400" b="1" dirty="0" err="1"/>
              <a:t>asynchroniczy</a:t>
            </a:r>
            <a:endParaRPr lang="pl-PL" sz="3400" b="1" dirty="0"/>
          </a:p>
          <a:p>
            <a:pPr marL="0" indent="0" algn="r">
              <a:buNone/>
            </a:pPr>
            <a:r>
              <a:rPr lang="pl-PL" sz="3400" b="1" dirty="0">
                <a:solidFill>
                  <a:srgbClr val="7030A0"/>
                </a:solidFill>
              </a:rPr>
              <a:t>przed lekcją</a:t>
            </a:r>
          </a:p>
          <a:p>
            <a:pPr marL="0" indent="0" algn="r">
              <a:buNone/>
            </a:pPr>
            <a:r>
              <a:rPr lang="pl-PL" sz="3400" b="1" dirty="0">
                <a:solidFill>
                  <a:srgbClr val="7030A0"/>
                </a:solidFill>
              </a:rPr>
              <a:t>zamiast lekcji</a:t>
            </a:r>
          </a:p>
          <a:p>
            <a:pPr marL="0" indent="0">
              <a:buNone/>
            </a:pPr>
            <a:r>
              <a:rPr lang="pl-PL" sz="3400" b="1" dirty="0">
                <a:solidFill>
                  <a:srgbClr val="7030A0"/>
                </a:solidFill>
              </a:rPr>
              <a:t>po lekcji</a:t>
            </a:r>
          </a:p>
          <a:p>
            <a:pPr marL="0" indent="0" algn="r">
              <a:buNone/>
            </a:pPr>
            <a:r>
              <a:rPr lang="pl-PL" sz="3400" b="1" dirty="0">
                <a:solidFill>
                  <a:srgbClr val="7030A0"/>
                </a:solidFill>
              </a:rPr>
              <a:t>online</a:t>
            </a:r>
          </a:p>
          <a:p>
            <a:pPr marL="0" indent="0" algn="r">
              <a:buNone/>
            </a:pPr>
            <a:endParaRPr lang="de-DE" sz="3400" b="1" dirty="0"/>
          </a:p>
        </p:txBody>
      </p:sp>
      <p:sp>
        <p:nvSpPr>
          <p:cNvPr id="4" name="Prostokąt: zaokrąglone rogi 3">
            <a:extLst>
              <a:ext uri="{FF2B5EF4-FFF2-40B4-BE49-F238E27FC236}">
                <a16:creationId xmlns:a16="http://schemas.microsoft.com/office/drawing/2014/main" id="{22E398D4-F900-4F45-AF48-4DB965CB63F5}"/>
              </a:ext>
            </a:extLst>
          </p:cNvPr>
          <p:cNvSpPr/>
          <p:nvPr/>
        </p:nvSpPr>
        <p:spPr>
          <a:xfrm>
            <a:off x="369455" y="1600200"/>
            <a:ext cx="4126345" cy="4264891"/>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Prostokąt: zaokrąglone rogi 5">
            <a:extLst>
              <a:ext uri="{FF2B5EF4-FFF2-40B4-BE49-F238E27FC236}">
                <a16:creationId xmlns:a16="http://schemas.microsoft.com/office/drawing/2014/main" id="{52FCAB3B-95BC-44DB-B6CA-474A2E58DDD3}"/>
              </a:ext>
            </a:extLst>
          </p:cNvPr>
          <p:cNvSpPr/>
          <p:nvPr/>
        </p:nvSpPr>
        <p:spPr>
          <a:xfrm>
            <a:off x="4560455" y="1535834"/>
            <a:ext cx="4371109" cy="4329257"/>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AD4F18-F595-49FF-9E8C-90CE1E63E2AD}"/>
              </a:ext>
            </a:extLst>
          </p:cNvPr>
          <p:cNvSpPr>
            <a:spLocks noGrp="1"/>
          </p:cNvSpPr>
          <p:nvPr>
            <p:ph type="title"/>
          </p:nvPr>
        </p:nvSpPr>
        <p:spPr/>
        <p:txBody>
          <a:bodyPr/>
          <a:lstStyle/>
          <a:p>
            <a:pPr>
              <a:defRPr/>
            </a:pPr>
            <a:r>
              <a:rPr lang="pl-PL" dirty="0"/>
              <a:t>Planowanie lekcji zdalnej</a:t>
            </a:r>
            <a:endParaRPr lang="de-DE" dirty="0"/>
          </a:p>
        </p:txBody>
      </p:sp>
      <p:sp>
        <p:nvSpPr>
          <p:cNvPr id="61443" name="Symbol zastępczy zawartości 2">
            <a:extLst>
              <a:ext uri="{FF2B5EF4-FFF2-40B4-BE49-F238E27FC236}">
                <a16:creationId xmlns:a16="http://schemas.microsoft.com/office/drawing/2014/main" id="{D7896D74-FB2C-460B-B82B-5BE990B19B89}"/>
              </a:ext>
            </a:extLst>
          </p:cNvPr>
          <p:cNvSpPr>
            <a:spLocks noGrp="1" noChangeArrowheads="1"/>
          </p:cNvSpPr>
          <p:nvPr>
            <p:ph idx="1"/>
          </p:nvPr>
        </p:nvSpPr>
        <p:spPr>
          <a:xfrm>
            <a:off x="456066" y="1618685"/>
            <a:ext cx="8540152" cy="3399079"/>
          </a:xfrm>
        </p:spPr>
        <p:txBody>
          <a:bodyPr/>
          <a:lstStyle/>
          <a:p>
            <a:pPr marL="0" indent="0">
              <a:buNone/>
              <a:defRPr/>
            </a:pPr>
            <a:r>
              <a:rPr lang="pl-PL" altLang="de-DE" sz="2200" b="1" dirty="0"/>
              <a:t>Klasyczny podział lekcji na fazy:</a:t>
            </a:r>
          </a:p>
          <a:p>
            <a:pPr marL="0" indent="0">
              <a:buNone/>
              <a:defRPr/>
            </a:pPr>
            <a:r>
              <a:rPr lang="pl-PL" altLang="de-DE" sz="2200" dirty="0"/>
              <a:t>Wprowadzenie	Część właściwa	      Podsumowanie </a:t>
            </a:r>
          </a:p>
          <a:p>
            <a:pPr marL="0" indent="0">
              <a:buNone/>
              <a:defRPr/>
            </a:pPr>
            <a:endParaRPr lang="pl-PL" altLang="de-DE" b="1" dirty="0">
              <a:solidFill>
                <a:srgbClr val="363636"/>
              </a:solidFill>
            </a:endParaRPr>
          </a:p>
          <a:p>
            <a:pPr marL="0" indent="0">
              <a:buNone/>
              <a:defRPr/>
            </a:pPr>
            <a:r>
              <a:rPr lang="pl-PL" altLang="de-DE" b="1" dirty="0">
                <a:solidFill>
                  <a:srgbClr val="363636"/>
                </a:solidFill>
              </a:rPr>
              <a:t>Wsparciem będzie również metoda 4 U: </a:t>
            </a:r>
          </a:p>
          <a:p>
            <a:pPr marL="0" indent="0">
              <a:buNone/>
              <a:defRPr/>
            </a:pPr>
            <a:r>
              <a:rPr lang="pl-PL" altLang="de-DE" dirty="0">
                <a:solidFill>
                  <a:srgbClr val="363636"/>
                </a:solidFill>
              </a:rPr>
              <a:t>Uruchomienie uwagi, </a:t>
            </a:r>
          </a:p>
          <a:p>
            <a:pPr marL="0" indent="0">
              <a:buNone/>
              <a:defRPr/>
            </a:pPr>
            <a:r>
              <a:rPr lang="pl-PL" altLang="de-DE" dirty="0">
                <a:solidFill>
                  <a:srgbClr val="363636"/>
                </a:solidFill>
              </a:rPr>
              <a:t>Ukierunkowanie uwagi, </a:t>
            </a:r>
          </a:p>
          <a:p>
            <a:pPr marL="0" indent="0">
              <a:buNone/>
              <a:defRPr/>
            </a:pPr>
            <a:r>
              <a:rPr lang="pl-PL" altLang="de-DE" dirty="0">
                <a:solidFill>
                  <a:srgbClr val="363636"/>
                </a:solidFill>
              </a:rPr>
              <a:t>Utrzymanie uwagi,</a:t>
            </a:r>
          </a:p>
          <a:p>
            <a:pPr marL="0" indent="0">
              <a:buNone/>
              <a:defRPr/>
            </a:pPr>
            <a:r>
              <a:rPr lang="pl-PL" altLang="de-DE" dirty="0">
                <a:solidFill>
                  <a:srgbClr val="363636"/>
                </a:solidFill>
              </a:rPr>
              <a:t>Ukończenie zadania.</a:t>
            </a:r>
            <a:endParaRPr lang="de-DE" altLang="de-DE" dirty="0"/>
          </a:p>
        </p:txBody>
      </p:sp>
      <p:sp>
        <p:nvSpPr>
          <p:cNvPr id="3" name="Strzałka: w prawo 2">
            <a:extLst>
              <a:ext uri="{FF2B5EF4-FFF2-40B4-BE49-F238E27FC236}">
                <a16:creationId xmlns:a16="http://schemas.microsoft.com/office/drawing/2014/main" id="{AC4E541B-EC61-4F7E-981B-1215EA51DBE1}"/>
              </a:ext>
            </a:extLst>
          </p:cNvPr>
          <p:cNvSpPr/>
          <p:nvPr/>
        </p:nvSpPr>
        <p:spPr>
          <a:xfrm>
            <a:off x="2724727" y="2143674"/>
            <a:ext cx="469413" cy="436629"/>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7" name="Strzałka: w prawo 6">
            <a:extLst>
              <a:ext uri="{FF2B5EF4-FFF2-40B4-BE49-F238E27FC236}">
                <a16:creationId xmlns:a16="http://schemas.microsoft.com/office/drawing/2014/main" id="{46E6C7FD-4B65-4D8D-AE15-F84B0CE47CCF}"/>
              </a:ext>
            </a:extLst>
          </p:cNvPr>
          <p:cNvSpPr/>
          <p:nvPr/>
        </p:nvSpPr>
        <p:spPr>
          <a:xfrm>
            <a:off x="5721929" y="2143674"/>
            <a:ext cx="598722" cy="436629"/>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098EAD32-B224-4FB4-8214-2273FDD8E408}"/>
              </a:ext>
            </a:extLst>
          </p:cNvPr>
          <p:cNvSpPr>
            <a:spLocks noGrp="1"/>
          </p:cNvSpPr>
          <p:nvPr>
            <p:ph type="title"/>
          </p:nvPr>
        </p:nvSpPr>
        <p:spPr/>
        <p:txBody>
          <a:bodyPr/>
          <a:lstStyle/>
          <a:p>
            <a:pPr eaLnBrk="1" fontAlgn="auto" hangingPunct="1">
              <a:spcAft>
                <a:spcPts val="0"/>
              </a:spcAft>
              <a:defRPr/>
            </a:pPr>
            <a:r>
              <a:rPr lang="pl-PL" b="1" dirty="0">
                <a:solidFill>
                  <a:srgbClr val="002060"/>
                </a:solidFill>
                <a:effectLst/>
                <a:latin typeface="+mn-lt"/>
              </a:rPr>
              <a:t>Odpowiednie narzędzia</a:t>
            </a:r>
          </a:p>
        </p:txBody>
      </p:sp>
      <p:sp>
        <p:nvSpPr>
          <p:cNvPr id="10243" name="Symbol zastępczy zawartości 3">
            <a:extLst>
              <a:ext uri="{FF2B5EF4-FFF2-40B4-BE49-F238E27FC236}">
                <a16:creationId xmlns:a16="http://schemas.microsoft.com/office/drawing/2014/main" id="{EE2553EB-494D-43CF-AE71-A018A976E7E6}"/>
              </a:ext>
            </a:extLst>
          </p:cNvPr>
          <p:cNvSpPr>
            <a:spLocks noGrp="1" noChangeArrowheads="1"/>
          </p:cNvSpPr>
          <p:nvPr>
            <p:ph idx="1"/>
          </p:nvPr>
        </p:nvSpPr>
        <p:spPr/>
        <p:txBody>
          <a:bodyPr>
            <a:normAutofit/>
          </a:bodyPr>
          <a:lstStyle/>
          <a:p>
            <a:pPr marL="0" indent="0" eaLnBrk="1" fontAlgn="auto" hangingPunct="1">
              <a:spcAft>
                <a:spcPts val="0"/>
              </a:spcAft>
              <a:buFontTx/>
              <a:buNone/>
              <a:defRPr/>
            </a:pPr>
            <a:r>
              <a:rPr lang="pl-PL" altLang="pl-PL" b="1" dirty="0"/>
              <a:t> </a:t>
            </a:r>
          </a:p>
          <a:p>
            <a:pPr marL="365760" indent="-283464" eaLnBrk="1" fontAlgn="auto" hangingPunct="1">
              <a:spcAft>
                <a:spcPts val="0"/>
              </a:spcAft>
              <a:buFont typeface="Wingdings 2"/>
              <a:buChar char=""/>
              <a:defRPr/>
            </a:pPr>
            <a:endParaRPr lang="pl-PL" altLang="pl-PL" dirty="0"/>
          </a:p>
        </p:txBody>
      </p:sp>
      <p:pic>
        <p:nvPicPr>
          <p:cNvPr id="32772" name="Picture 1">
            <a:hlinkClick r:id="rId2" action="ppaction://hlinkfile"/>
            <a:extLst>
              <a:ext uri="{FF2B5EF4-FFF2-40B4-BE49-F238E27FC236}">
                <a16:creationId xmlns:a16="http://schemas.microsoft.com/office/drawing/2014/main" id="{95904876-AB50-4B7F-AAFC-18646346EE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2533" y="2412494"/>
            <a:ext cx="3324267" cy="1859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2">
            <a:extLst>
              <a:ext uri="{FF2B5EF4-FFF2-40B4-BE49-F238E27FC236}">
                <a16:creationId xmlns:a16="http://schemas.microsoft.com/office/drawing/2014/main" id="{F284250D-F959-4665-AE65-41737BF768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3182" y="5102225"/>
            <a:ext cx="3821113" cy="1690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Padlet">
            <a:extLst>
              <a:ext uri="{FF2B5EF4-FFF2-40B4-BE49-F238E27FC236}">
                <a16:creationId xmlns:a16="http://schemas.microsoft.com/office/drawing/2014/main" id="{D0C306F5-F1AF-4DBB-A088-FC0A5EBFBF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560" y="2182813"/>
            <a:ext cx="1893356" cy="1862317"/>
          </a:xfrm>
          <a:prstGeom prst="rect">
            <a:avLst/>
          </a:prstGeom>
          <a:noFill/>
          <a:extLst>
            <a:ext uri="{909E8E84-426E-40DD-AFC4-6F175D3DCCD1}">
              <a14:hiddenFill xmlns:a14="http://schemas.microsoft.com/office/drawing/2010/main">
                <a:solidFill>
                  <a:srgbClr val="FFFFFF"/>
                </a:solidFill>
              </a14:hiddenFill>
            </a:ext>
          </a:extLst>
        </p:spPr>
      </p:pic>
      <p:pic>
        <p:nvPicPr>
          <p:cNvPr id="11" name="Obraz 10">
            <a:extLst>
              <a:ext uri="{FF2B5EF4-FFF2-40B4-BE49-F238E27FC236}">
                <a16:creationId xmlns:a16="http://schemas.microsoft.com/office/drawing/2014/main" id="{B1EBD8D9-610B-46C3-8DDC-C1ECAA5BEA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35525" y="4884485"/>
            <a:ext cx="2362200" cy="1933575"/>
          </a:xfrm>
          <a:prstGeom prst="rect">
            <a:avLst/>
          </a:prstGeom>
        </p:spPr>
      </p:pic>
      <p:pic>
        <p:nvPicPr>
          <p:cNvPr id="4" name="Obraz 3">
            <a:extLst>
              <a:ext uri="{FF2B5EF4-FFF2-40B4-BE49-F238E27FC236}">
                <a16:creationId xmlns:a16="http://schemas.microsoft.com/office/drawing/2014/main" id="{3685B3B3-6898-4540-A0EA-581245844C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8137" y="4587081"/>
            <a:ext cx="2119312" cy="2119312"/>
          </a:xfrm>
          <a:prstGeom prst="rect">
            <a:avLst/>
          </a:prstGeom>
        </p:spPr>
      </p:pic>
      <p:pic>
        <p:nvPicPr>
          <p:cNvPr id="7" name="Obraz 6">
            <a:extLst>
              <a:ext uri="{FF2B5EF4-FFF2-40B4-BE49-F238E27FC236}">
                <a16:creationId xmlns:a16="http://schemas.microsoft.com/office/drawing/2014/main" id="{D04866C8-183B-4681-B9AD-515E6EE006B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882491" y="4243964"/>
            <a:ext cx="2493818" cy="1402773"/>
          </a:xfrm>
          <a:prstGeom prst="rect">
            <a:avLst/>
          </a:prstGeom>
        </p:spPr>
      </p:pic>
      <p:pic>
        <p:nvPicPr>
          <p:cNvPr id="9" name="Obraz 8">
            <a:extLst>
              <a:ext uri="{FF2B5EF4-FFF2-40B4-BE49-F238E27FC236}">
                <a16:creationId xmlns:a16="http://schemas.microsoft.com/office/drawing/2014/main" id="{455225F4-F17F-4BC4-93C5-3DC08E5BF3A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55066" y="1101418"/>
            <a:ext cx="2133600" cy="2143125"/>
          </a:xfrm>
          <a:prstGeom prst="rect">
            <a:avLst/>
          </a:prstGeom>
        </p:spPr>
      </p:pic>
      <p:pic>
        <p:nvPicPr>
          <p:cNvPr id="13" name="Obraz 12">
            <a:extLst>
              <a:ext uri="{FF2B5EF4-FFF2-40B4-BE49-F238E27FC236}">
                <a16:creationId xmlns:a16="http://schemas.microsoft.com/office/drawing/2014/main" id="{4995DB1E-94F9-46DB-B665-3287726FA94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68708" y="1183769"/>
            <a:ext cx="3705225" cy="1228725"/>
          </a:xfrm>
          <a:prstGeom prst="rect">
            <a:avLst/>
          </a:prstGeom>
        </p:spPr>
      </p:pic>
      <p:pic>
        <p:nvPicPr>
          <p:cNvPr id="15" name="Obraz 14">
            <a:extLst>
              <a:ext uri="{FF2B5EF4-FFF2-40B4-BE49-F238E27FC236}">
                <a16:creationId xmlns:a16="http://schemas.microsoft.com/office/drawing/2014/main" id="{99C860B5-5AC0-4807-8384-1FA24059A0F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23114" y="3429000"/>
            <a:ext cx="1897771" cy="1219996"/>
          </a:xfrm>
          <a:prstGeom prst="rect">
            <a:avLst/>
          </a:prstGeom>
        </p:spPr>
      </p:pic>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A056B8F-185D-4B5F-A67F-766A2DE224C7}"/>
              </a:ext>
            </a:extLst>
          </p:cNvPr>
          <p:cNvSpPr>
            <a:spLocks noGrp="1"/>
          </p:cNvSpPr>
          <p:nvPr>
            <p:ph type="body" sz="quarter" idx="12"/>
          </p:nvPr>
        </p:nvSpPr>
        <p:spPr>
          <a:xfrm>
            <a:off x="233390" y="1515932"/>
            <a:ext cx="8687564" cy="3520783"/>
          </a:xfrm>
        </p:spPr>
        <p:txBody>
          <a:bodyPr/>
          <a:lstStyle/>
          <a:p>
            <a:pPr marL="0" indent="0">
              <a:buNone/>
            </a:pPr>
            <a:r>
              <a:rPr lang="pl-PL" sz="2400" b="0" cap="none" dirty="0"/>
              <a:t>Proszę zapisać w </a:t>
            </a:r>
            <a:r>
              <a:rPr lang="pl-PL" sz="2400" b="0" cap="none" dirty="0" err="1"/>
              <a:t>Answergarden</a:t>
            </a:r>
            <a:r>
              <a:rPr lang="pl-PL" sz="2400" b="0" cap="none" dirty="0"/>
              <a:t>:</a:t>
            </a:r>
            <a:endParaRPr lang="de-DE" sz="2400" b="0" cap="none" dirty="0"/>
          </a:p>
          <a:p>
            <a:pPr marL="0" indent="0">
              <a:buNone/>
            </a:pPr>
            <a:r>
              <a:rPr lang="pl-PL" sz="2400" b="1" cap="none" dirty="0"/>
              <a:t>Jakim jednym słowem opisalibyście Państwo pracę online</a:t>
            </a:r>
            <a:r>
              <a:rPr lang="de-DE" sz="2400" b="1" cap="none" dirty="0"/>
              <a:t>?</a:t>
            </a:r>
            <a:endParaRPr lang="pl-PL" sz="2400" b="1" cap="none" dirty="0"/>
          </a:p>
          <a:p>
            <a:pPr marL="0" indent="0">
              <a:buNone/>
            </a:pPr>
            <a:r>
              <a:rPr lang="pl-PL" sz="3500" b="1" i="0" cap="none" dirty="0">
                <a:solidFill>
                  <a:srgbClr val="333333"/>
                </a:solidFill>
                <a:effectLst/>
                <a:hlinkClick r:id="rId2"/>
              </a:rPr>
              <a:t>www.</a:t>
            </a:r>
            <a:r>
              <a:rPr lang="de-DE" sz="3500" b="1" i="0" cap="none" dirty="0">
                <a:solidFill>
                  <a:srgbClr val="333333"/>
                </a:solidFill>
                <a:effectLst/>
                <a:hlinkClick r:id="rId2"/>
              </a:rPr>
              <a:t>answergarden.ch/1559678</a:t>
            </a:r>
            <a:r>
              <a:rPr lang="pl-PL" sz="3500" b="1" i="0" cap="none" dirty="0">
                <a:solidFill>
                  <a:srgbClr val="333333"/>
                </a:solidFill>
                <a:effectLst/>
              </a:rPr>
              <a:t> </a:t>
            </a:r>
            <a:endParaRPr lang="de-DE" sz="3500" b="1" i="0" cap="none" dirty="0">
              <a:solidFill>
                <a:srgbClr val="333333"/>
              </a:solidFill>
              <a:effectLst/>
            </a:endParaRPr>
          </a:p>
          <a:p>
            <a:pPr marL="0" indent="0">
              <a:buNone/>
            </a:pPr>
            <a:endParaRPr lang="de-DE" sz="2800" b="1" i="0" cap="none" dirty="0">
              <a:solidFill>
                <a:srgbClr val="7030A0"/>
              </a:solidFill>
              <a:effectLst/>
            </a:endParaRPr>
          </a:p>
          <a:p>
            <a:pPr marL="0" indent="0">
              <a:buNone/>
            </a:pPr>
            <a:r>
              <a:rPr lang="pl-PL" sz="2400" b="1" i="0" cap="none" dirty="0">
                <a:solidFill>
                  <a:srgbClr val="7030A0"/>
                </a:solidFill>
                <a:effectLst/>
              </a:rPr>
              <a:t>  </a:t>
            </a:r>
            <a:r>
              <a:rPr lang="de-DE" sz="2400" b="0" cap="none" dirty="0">
                <a:solidFill>
                  <a:srgbClr val="7030A0"/>
                </a:solidFill>
              </a:rPr>
              <a:t> </a:t>
            </a:r>
          </a:p>
          <a:p>
            <a:pPr marL="0" indent="0">
              <a:buNone/>
            </a:pPr>
            <a:endParaRPr lang="pl-PL" sz="2000" b="0" cap="none" dirty="0"/>
          </a:p>
          <a:p>
            <a:pPr marL="0" indent="0">
              <a:buNone/>
            </a:pPr>
            <a:endParaRPr lang="de-DE" sz="2000" b="0" cap="none" dirty="0"/>
          </a:p>
          <a:p>
            <a:pPr marL="0" indent="0">
              <a:buNone/>
            </a:pPr>
            <a:r>
              <a:rPr lang="pl-PL" dirty="0"/>
              <a:t> </a:t>
            </a:r>
          </a:p>
        </p:txBody>
      </p:sp>
      <p:sp>
        <p:nvSpPr>
          <p:cNvPr id="3" name="Tytuł 2">
            <a:extLst>
              <a:ext uri="{FF2B5EF4-FFF2-40B4-BE49-F238E27FC236}">
                <a16:creationId xmlns:a16="http://schemas.microsoft.com/office/drawing/2014/main" id="{5D22F3F7-61D6-4073-8240-8259C36B2D51}"/>
              </a:ext>
            </a:extLst>
          </p:cNvPr>
          <p:cNvSpPr>
            <a:spLocks noGrp="1"/>
          </p:cNvSpPr>
          <p:nvPr>
            <p:ph type="title"/>
          </p:nvPr>
        </p:nvSpPr>
        <p:spPr>
          <a:xfrm>
            <a:off x="233389" y="420966"/>
            <a:ext cx="8365666" cy="487754"/>
          </a:xfrm>
        </p:spPr>
        <p:txBody>
          <a:bodyPr/>
          <a:lstStyle/>
          <a:p>
            <a:r>
              <a:rPr lang="pl-PL" cap="none" dirty="0">
                <a:solidFill>
                  <a:srgbClr val="002060"/>
                </a:solidFill>
              </a:rPr>
              <a:t>Interaktywna burza mózgów</a:t>
            </a:r>
          </a:p>
        </p:txBody>
      </p:sp>
      <p:pic>
        <p:nvPicPr>
          <p:cNvPr id="1026" name="Picture 2" descr="AnswerGarden » ...- Plant a Question, Grow Answers! Generate a live word  cloud with your audience.">
            <a:extLst>
              <a:ext uri="{FF2B5EF4-FFF2-40B4-BE49-F238E27FC236}">
                <a16:creationId xmlns:a16="http://schemas.microsoft.com/office/drawing/2014/main" id="{952994D2-B902-4C96-B129-D589554D53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720" b="9280"/>
          <a:stretch/>
        </p:blipFill>
        <p:spPr bwMode="auto">
          <a:xfrm>
            <a:off x="6368969" y="4095434"/>
            <a:ext cx="2143125" cy="1800201"/>
          </a:xfrm>
          <a:prstGeom prst="rect">
            <a:avLst/>
          </a:prstGeom>
          <a:noFill/>
          <a:extLst>
            <a:ext uri="{909E8E84-426E-40DD-AFC4-6F175D3DCCD1}">
              <a14:hiddenFill xmlns:a14="http://schemas.microsoft.com/office/drawing/2010/main">
                <a:solidFill>
                  <a:srgbClr val="FFFFFF"/>
                </a:solidFill>
              </a14:hiddenFill>
            </a:ext>
          </a:extLst>
        </p:spPr>
      </p:pic>
      <p:pic>
        <p:nvPicPr>
          <p:cNvPr id="6" name="Obraz 5">
            <a:extLst>
              <a:ext uri="{FF2B5EF4-FFF2-40B4-BE49-F238E27FC236}">
                <a16:creationId xmlns:a16="http://schemas.microsoft.com/office/drawing/2014/main" id="{C7852C79-0FD2-4DBC-8C82-698F7BC00E2B}"/>
              </a:ext>
            </a:extLst>
          </p:cNvPr>
          <p:cNvPicPr>
            <a:picLocks noChangeAspect="1"/>
          </p:cNvPicPr>
          <p:nvPr/>
        </p:nvPicPr>
        <p:blipFill rotWithShape="1">
          <a:blip r:embed="rId4"/>
          <a:srcRect l="32577" t="26037" r="32887" b="12806"/>
          <a:stretch/>
        </p:blipFill>
        <p:spPr>
          <a:xfrm>
            <a:off x="1555423" y="3619892"/>
            <a:ext cx="3157979" cy="3145624"/>
          </a:xfrm>
          <a:prstGeom prst="rect">
            <a:avLst/>
          </a:prstGeom>
        </p:spPr>
      </p:pic>
    </p:spTree>
    <p:extLst>
      <p:ext uri="{BB962C8B-B14F-4D97-AF65-F5344CB8AC3E}">
        <p14:creationId xmlns:p14="http://schemas.microsoft.com/office/powerpoint/2010/main" val="2294087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A056B8F-185D-4B5F-A67F-766A2DE224C7}"/>
              </a:ext>
            </a:extLst>
          </p:cNvPr>
          <p:cNvSpPr>
            <a:spLocks noGrp="1"/>
          </p:cNvSpPr>
          <p:nvPr>
            <p:ph type="body" sz="quarter" idx="12"/>
          </p:nvPr>
        </p:nvSpPr>
        <p:spPr>
          <a:xfrm>
            <a:off x="175492" y="1715275"/>
            <a:ext cx="8947726" cy="4269246"/>
          </a:xfrm>
        </p:spPr>
        <p:txBody>
          <a:bodyPr/>
          <a:lstStyle/>
          <a:p>
            <a:pPr marL="0" indent="0" algn="l">
              <a:buNone/>
            </a:pPr>
            <a:r>
              <a:rPr lang="pl-PL" sz="2600" b="1" cap="none" dirty="0">
                <a:solidFill>
                  <a:srgbClr val="222222"/>
                </a:solidFill>
              </a:rPr>
              <a:t>Pomysły na lekcję języka obcego:</a:t>
            </a:r>
            <a:endParaRPr lang="de-DE" sz="1200" b="1" cap="none" dirty="0">
              <a:effectLst/>
            </a:endParaRPr>
          </a:p>
          <a:p>
            <a:pPr algn="l">
              <a:buFont typeface="Arial" panose="020B0604020202020204" pitchFamily="34" charset="0"/>
              <a:buChar char="•"/>
            </a:pPr>
            <a:r>
              <a:rPr lang="pl-PL" sz="2400" i="0" cap="none" dirty="0">
                <a:effectLst/>
              </a:rPr>
              <a:t>Burza mózgów na każdą okazję</a:t>
            </a:r>
            <a:r>
              <a:rPr lang="de-DE" sz="2400" b="0" i="0" cap="none" dirty="0">
                <a:effectLst/>
              </a:rPr>
              <a:t>. </a:t>
            </a:r>
          </a:p>
          <a:p>
            <a:pPr algn="l">
              <a:buFont typeface="Arial" panose="020B0604020202020204" pitchFamily="34" charset="0"/>
              <a:buChar char="•"/>
            </a:pPr>
            <a:r>
              <a:rPr lang="pl-PL" sz="2400" i="0" cap="none" dirty="0">
                <a:effectLst/>
              </a:rPr>
              <a:t>Zbieranie informacji o różnej tematyce (gramatyka, słownictwo, treści krajoznawcze).</a:t>
            </a:r>
            <a:endParaRPr lang="de-DE" sz="2400" b="0" i="0" cap="none" dirty="0">
              <a:effectLst/>
            </a:endParaRPr>
          </a:p>
          <a:p>
            <a:pPr algn="l">
              <a:buFont typeface="Arial" panose="020B0604020202020204" pitchFamily="34" charset="0"/>
              <a:buChar char="•"/>
            </a:pPr>
            <a:r>
              <a:rPr lang="pl-PL" sz="2400" i="0" cap="none" dirty="0">
                <a:effectLst/>
              </a:rPr>
              <a:t>Wizualizacja pomysłów </a:t>
            </a:r>
            <a:r>
              <a:rPr lang="de-DE" sz="2400" b="0" i="0" cap="none" dirty="0">
                <a:effectLst/>
              </a:rPr>
              <a:t>(</a:t>
            </a:r>
            <a:r>
              <a:rPr lang="pl-PL" sz="2400" cap="none" dirty="0"/>
              <a:t>alternatywa dla </a:t>
            </a:r>
            <a:r>
              <a:rPr lang="pl-PL" sz="2400" b="0" cap="none" dirty="0"/>
              <a:t>P</a:t>
            </a:r>
            <a:r>
              <a:rPr lang="de-DE" sz="2400" b="0" i="0" cap="none" dirty="0" err="1">
                <a:effectLst/>
              </a:rPr>
              <a:t>owerpoi</a:t>
            </a:r>
            <a:r>
              <a:rPr lang="pl-PL" sz="2400" b="0" i="0" cap="none" dirty="0" err="1">
                <a:effectLst/>
              </a:rPr>
              <a:t>nt</a:t>
            </a:r>
            <a:r>
              <a:rPr lang="de-DE" sz="2400" b="0" i="0" cap="none" dirty="0">
                <a:effectLst/>
              </a:rPr>
              <a:t>).</a:t>
            </a:r>
          </a:p>
          <a:p>
            <a:pPr algn="l">
              <a:buFont typeface="Arial" panose="020B0604020202020204" pitchFamily="34" charset="0"/>
              <a:buChar char="•"/>
            </a:pPr>
            <a:r>
              <a:rPr lang="pl-PL" sz="2400" i="0" cap="none" dirty="0">
                <a:effectLst/>
              </a:rPr>
              <a:t>Formułowanie argumentów, przygotowanie do dyskusji. </a:t>
            </a:r>
          </a:p>
          <a:p>
            <a:pPr algn="l">
              <a:buFont typeface="Arial" panose="020B0604020202020204" pitchFamily="34" charset="0"/>
              <a:buChar char="•"/>
            </a:pPr>
            <a:r>
              <a:rPr lang="pl-PL" sz="2400" i="0" cap="none" dirty="0">
                <a:effectLst/>
              </a:rPr>
              <a:t>Lekcja</a:t>
            </a:r>
            <a:r>
              <a:rPr lang="de-DE" sz="2400" i="0" cap="none" dirty="0">
                <a:effectLst/>
              </a:rPr>
              <a:t>:</a:t>
            </a:r>
            <a:r>
              <a:rPr lang="de-DE" sz="2400" b="0" i="0" cap="none" dirty="0">
                <a:effectLst/>
              </a:rPr>
              <a:t> </a:t>
            </a:r>
            <a:r>
              <a:rPr lang="pl-PL" sz="2400" i="0" cap="none" dirty="0">
                <a:effectLst/>
              </a:rPr>
              <a:t>pisownia</a:t>
            </a:r>
            <a:r>
              <a:rPr lang="de-DE" sz="2400" b="0" i="0" cap="none" dirty="0">
                <a:effectLst/>
              </a:rPr>
              <a:t>, </a:t>
            </a:r>
            <a:r>
              <a:rPr lang="pl-PL" sz="2400" b="0" i="0" cap="none" dirty="0">
                <a:effectLst/>
              </a:rPr>
              <a:t>słownictwo, wspólne pisanie, projekty, odwrócona lekcja, …</a:t>
            </a:r>
            <a:endParaRPr lang="de-DE" sz="3200" cap="none" dirty="0">
              <a:solidFill>
                <a:schemeClr val="accent3">
                  <a:lumMod val="90000"/>
                  <a:lumOff val="10000"/>
                </a:schemeClr>
              </a:solidFill>
            </a:endParaRPr>
          </a:p>
        </p:txBody>
      </p:sp>
      <p:sp>
        <p:nvSpPr>
          <p:cNvPr id="3" name="Tytuł 2">
            <a:extLst>
              <a:ext uri="{FF2B5EF4-FFF2-40B4-BE49-F238E27FC236}">
                <a16:creationId xmlns:a16="http://schemas.microsoft.com/office/drawing/2014/main" id="{5D22F3F7-61D6-4073-8240-8259C36B2D51}"/>
              </a:ext>
            </a:extLst>
          </p:cNvPr>
          <p:cNvSpPr>
            <a:spLocks noGrp="1"/>
          </p:cNvSpPr>
          <p:nvPr>
            <p:ph type="title"/>
          </p:nvPr>
        </p:nvSpPr>
        <p:spPr>
          <a:xfrm>
            <a:off x="302490" y="184168"/>
            <a:ext cx="7596585" cy="1207834"/>
          </a:xfrm>
        </p:spPr>
        <p:txBody>
          <a:bodyPr/>
          <a:lstStyle/>
          <a:p>
            <a:r>
              <a:rPr lang="pl-PL" cap="none" dirty="0">
                <a:solidFill>
                  <a:srgbClr val="002060"/>
                </a:solidFill>
                <a:latin typeface="+mn-lt"/>
              </a:rPr>
              <a:t>(</a:t>
            </a:r>
            <a:r>
              <a:rPr lang="pl-PL" cap="none" dirty="0" err="1">
                <a:solidFill>
                  <a:srgbClr val="002060"/>
                </a:solidFill>
                <a:latin typeface="+mn-lt"/>
              </a:rPr>
              <a:t>współ</a:t>
            </a:r>
            <a:r>
              <a:rPr lang="pl-PL" cap="none" dirty="0">
                <a:solidFill>
                  <a:srgbClr val="002060"/>
                </a:solidFill>
                <a:latin typeface="+mn-lt"/>
              </a:rPr>
              <a:t>)praca na </a:t>
            </a:r>
            <a:r>
              <a:rPr lang="pl-PL" cap="none" dirty="0" err="1">
                <a:solidFill>
                  <a:srgbClr val="002060"/>
                </a:solidFill>
                <a:latin typeface="+mn-lt"/>
              </a:rPr>
              <a:t>Padlecie</a:t>
            </a:r>
            <a:endParaRPr lang="de-DE" dirty="0"/>
          </a:p>
        </p:txBody>
      </p:sp>
      <p:pic>
        <p:nvPicPr>
          <p:cNvPr id="2052" name="Picture 4" descr="Padlet">
            <a:extLst>
              <a:ext uri="{FF2B5EF4-FFF2-40B4-BE49-F238E27FC236}">
                <a16:creationId xmlns:a16="http://schemas.microsoft.com/office/drawing/2014/main" id="{DC6B8ADE-3F6D-42FB-A760-188CC668FD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627" y="1148128"/>
            <a:ext cx="1459883" cy="143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842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A056B8F-185D-4B5F-A67F-766A2DE224C7}"/>
              </a:ext>
            </a:extLst>
          </p:cNvPr>
          <p:cNvSpPr>
            <a:spLocks noGrp="1"/>
          </p:cNvSpPr>
          <p:nvPr>
            <p:ph type="body" sz="quarter" idx="12"/>
          </p:nvPr>
        </p:nvSpPr>
        <p:spPr>
          <a:xfrm>
            <a:off x="380605" y="1392002"/>
            <a:ext cx="8439867" cy="3520783"/>
          </a:xfrm>
        </p:spPr>
        <p:txBody>
          <a:bodyPr/>
          <a:lstStyle/>
          <a:p>
            <a:pPr marL="0" indent="0">
              <a:buNone/>
            </a:pPr>
            <a:r>
              <a:rPr lang="pl-PL" sz="2400" b="0" cap="none" dirty="0"/>
              <a:t>Proszę obejrzeć autentyczny </a:t>
            </a:r>
            <a:r>
              <a:rPr lang="pl-PL" sz="2400" b="0" cap="none" dirty="0" err="1"/>
              <a:t>Padlet</a:t>
            </a:r>
            <a:endParaRPr lang="pl-PL" cap="none" dirty="0"/>
          </a:p>
          <a:p>
            <a:pPr marL="0" indent="0">
              <a:buNone/>
            </a:pPr>
            <a:r>
              <a:rPr lang="de-DE" sz="2400" b="0" i="0" dirty="0">
                <a:solidFill>
                  <a:srgbClr val="352527"/>
                </a:solidFill>
                <a:effectLst/>
                <a:latin typeface="Source Sans Pro" panose="020B0503030403020204" pitchFamily="34" charset="0"/>
              </a:rPr>
              <a:t> </a:t>
            </a:r>
            <a:r>
              <a:rPr lang="pl-PL" sz="3200" b="1" i="0" u="sng" cap="none" dirty="0">
                <a:solidFill>
                  <a:srgbClr val="7030A0"/>
                </a:solidFill>
                <a:effectLst/>
              </a:rPr>
              <a:t>www.</a:t>
            </a:r>
            <a:r>
              <a:rPr lang="pl-PL" sz="3200" b="1" u="sng" cap="none" dirty="0">
                <a:solidFill>
                  <a:srgbClr val="7030A0"/>
                </a:solidFill>
              </a:rPr>
              <a:t>tiny.pl/7lf8m </a:t>
            </a:r>
            <a:endParaRPr lang="de-DE" sz="3200" b="1" cap="none" dirty="0">
              <a:solidFill>
                <a:srgbClr val="7030A0"/>
              </a:solidFill>
            </a:endParaRPr>
          </a:p>
        </p:txBody>
      </p:sp>
      <p:sp>
        <p:nvSpPr>
          <p:cNvPr id="3" name="Tytuł 2">
            <a:extLst>
              <a:ext uri="{FF2B5EF4-FFF2-40B4-BE49-F238E27FC236}">
                <a16:creationId xmlns:a16="http://schemas.microsoft.com/office/drawing/2014/main" id="{5D22F3F7-61D6-4073-8240-8259C36B2D51}"/>
              </a:ext>
            </a:extLst>
          </p:cNvPr>
          <p:cNvSpPr>
            <a:spLocks noGrp="1"/>
          </p:cNvSpPr>
          <p:nvPr>
            <p:ph type="title"/>
          </p:nvPr>
        </p:nvSpPr>
        <p:spPr>
          <a:xfrm>
            <a:off x="431799" y="420966"/>
            <a:ext cx="7596585" cy="775786"/>
          </a:xfrm>
        </p:spPr>
        <p:txBody>
          <a:bodyPr/>
          <a:lstStyle/>
          <a:p>
            <a:r>
              <a:rPr lang="pl-PL" cap="none" dirty="0" err="1">
                <a:solidFill>
                  <a:srgbClr val="002060"/>
                </a:solidFill>
              </a:rPr>
              <a:t>Padlet</a:t>
            </a:r>
            <a:r>
              <a:rPr lang="pl-PL" cap="none" dirty="0">
                <a:solidFill>
                  <a:srgbClr val="002060"/>
                </a:solidFill>
              </a:rPr>
              <a:t> przykład</a:t>
            </a:r>
            <a:endParaRPr lang="de-DE" dirty="0">
              <a:solidFill>
                <a:srgbClr val="002060"/>
              </a:solidFill>
            </a:endParaRPr>
          </a:p>
        </p:txBody>
      </p:sp>
      <p:pic>
        <p:nvPicPr>
          <p:cNvPr id="2052" name="Picture 4" descr="Padlet">
            <a:extLst>
              <a:ext uri="{FF2B5EF4-FFF2-40B4-BE49-F238E27FC236}">
                <a16:creationId xmlns:a16="http://schemas.microsoft.com/office/drawing/2014/main" id="{DC6B8ADE-3F6D-42FB-A760-188CC668FD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5002" y="115909"/>
            <a:ext cx="1408998" cy="1385900"/>
          </a:xfrm>
          <a:prstGeom prst="rect">
            <a:avLst/>
          </a:prstGeom>
          <a:noFill/>
          <a:extLst>
            <a:ext uri="{909E8E84-426E-40DD-AFC4-6F175D3DCCD1}">
              <a14:hiddenFill xmlns:a14="http://schemas.microsoft.com/office/drawing/2010/main">
                <a:solidFill>
                  <a:srgbClr val="FFFFFF"/>
                </a:solidFill>
              </a14:hiddenFill>
            </a:ext>
          </a:extLst>
        </p:spPr>
      </p:pic>
      <p:pic>
        <p:nvPicPr>
          <p:cNvPr id="5" name="Obraz 4">
            <a:extLst>
              <a:ext uri="{FF2B5EF4-FFF2-40B4-BE49-F238E27FC236}">
                <a16:creationId xmlns:a16="http://schemas.microsoft.com/office/drawing/2014/main" id="{1BA5F10A-948A-4B99-94D5-20E9785DE6CD}"/>
              </a:ext>
            </a:extLst>
          </p:cNvPr>
          <p:cNvPicPr>
            <a:picLocks noChangeAspect="1"/>
          </p:cNvPicPr>
          <p:nvPr/>
        </p:nvPicPr>
        <p:blipFill rotWithShape="1">
          <a:blip r:embed="rId4"/>
          <a:srcRect t="16328" b="5201"/>
          <a:stretch/>
        </p:blipFill>
        <p:spPr>
          <a:xfrm>
            <a:off x="35496" y="2821802"/>
            <a:ext cx="9144000" cy="4036198"/>
          </a:xfrm>
          <a:prstGeom prst="rect">
            <a:avLst/>
          </a:prstGeom>
        </p:spPr>
      </p:pic>
    </p:spTree>
    <p:extLst>
      <p:ext uri="{BB962C8B-B14F-4D97-AF65-F5344CB8AC3E}">
        <p14:creationId xmlns:p14="http://schemas.microsoft.com/office/powerpoint/2010/main" val="3137781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A056B8F-185D-4B5F-A67F-766A2DE224C7}"/>
              </a:ext>
            </a:extLst>
          </p:cNvPr>
          <p:cNvSpPr>
            <a:spLocks noGrp="1"/>
          </p:cNvSpPr>
          <p:nvPr>
            <p:ph type="body" sz="quarter" idx="12"/>
          </p:nvPr>
        </p:nvSpPr>
        <p:spPr>
          <a:xfrm>
            <a:off x="431799" y="1668608"/>
            <a:ext cx="8439867" cy="3520783"/>
          </a:xfrm>
        </p:spPr>
        <p:txBody>
          <a:bodyPr/>
          <a:lstStyle/>
          <a:p>
            <a:pPr marL="0" indent="0">
              <a:buNone/>
            </a:pPr>
            <a:r>
              <a:rPr lang="pl-PL" sz="2400" b="0" cap="none" dirty="0"/>
              <a:t>Proszę wejść na nowy </a:t>
            </a:r>
            <a:r>
              <a:rPr lang="pl-PL" sz="2400" cap="none" dirty="0" err="1"/>
              <a:t>P</a:t>
            </a:r>
            <a:r>
              <a:rPr lang="pl-PL" sz="2400" b="0" cap="none" dirty="0" err="1"/>
              <a:t>adlet</a:t>
            </a:r>
            <a:r>
              <a:rPr lang="pl-PL" sz="2400" b="0" cap="none" dirty="0"/>
              <a:t> poprzez poniższy link i wpisać swój pomysł.</a:t>
            </a:r>
            <a:endParaRPr lang="pl-PL" cap="none" dirty="0"/>
          </a:p>
          <a:p>
            <a:pPr marL="0" indent="0">
              <a:buNone/>
            </a:pPr>
            <a:r>
              <a:rPr lang="de-DE" sz="2400" b="0" i="0" dirty="0">
                <a:solidFill>
                  <a:srgbClr val="352527"/>
                </a:solidFill>
                <a:effectLst/>
                <a:latin typeface="Source Sans Pro" panose="020B0503030403020204" pitchFamily="34" charset="0"/>
              </a:rPr>
              <a:t> </a:t>
            </a:r>
            <a:r>
              <a:rPr lang="pl-PL" sz="3200" b="1" i="0" u="none" strike="noStrike" cap="none" dirty="0">
                <a:solidFill>
                  <a:srgbClr val="7030A0"/>
                </a:solidFill>
                <a:effectLst/>
              </a:rPr>
              <a:t> </a:t>
            </a:r>
            <a:r>
              <a:rPr lang="pl-PL" sz="3600" b="1" i="0" u="none" strike="noStrike" cap="none" dirty="0">
                <a:solidFill>
                  <a:srgbClr val="7030A0"/>
                </a:solidFill>
                <a:effectLst/>
                <a:hlinkClick r:id="rId3"/>
              </a:rPr>
              <a:t>www.tiny.pl/7261l</a:t>
            </a:r>
            <a:r>
              <a:rPr lang="pl-PL" sz="3600" b="1" i="0" u="none" strike="noStrike" cap="none" dirty="0">
                <a:solidFill>
                  <a:srgbClr val="7030A0"/>
                </a:solidFill>
                <a:effectLst/>
              </a:rPr>
              <a:t> </a:t>
            </a:r>
            <a:endParaRPr lang="de-DE" sz="3600" cap="none" dirty="0">
              <a:solidFill>
                <a:srgbClr val="7030A0"/>
              </a:solidFill>
            </a:endParaRPr>
          </a:p>
        </p:txBody>
      </p:sp>
      <p:sp>
        <p:nvSpPr>
          <p:cNvPr id="3" name="Tytuł 2">
            <a:extLst>
              <a:ext uri="{FF2B5EF4-FFF2-40B4-BE49-F238E27FC236}">
                <a16:creationId xmlns:a16="http://schemas.microsoft.com/office/drawing/2014/main" id="{5D22F3F7-61D6-4073-8240-8259C36B2D51}"/>
              </a:ext>
            </a:extLst>
          </p:cNvPr>
          <p:cNvSpPr>
            <a:spLocks noGrp="1"/>
          </p:cNvSpPr>
          <p:nvPr>
            <p:ph type="title"/>
          </p:nvPr>
        </p:nvSpPr>
        <p:spPr>
          <a:xfrm>
            <a:off x="431799" y="184495"/>
            <a:ext cx="7596585" cy="1207834"/>
          </a:xfrm>
        </p:spPr>
        <p:txBody>
          <a:bodyPr/>
          <a:lstStyle/>
          <a:p>
            <a:r>
              <a:rPr lang="pl-PL" cap="none" dirty="0">
                <a:solidFill>
                  <a:srgbClr val="002060"/>
                </a:solidFill>
                <a:latin typeface="+mn-lt"/>
              </a:rPr>
              <a:t>(</a:t>
            </a:r>
            <a:r>
              <a:rPr lang="pl-PL" cap="none" dirty="0" err="1">
                <a:solidFill>
                  <a:srgbClr val="002060"/>
                </a:solidFill>
                <a:latin typeface="+mn-lt"/>
              </a:rPr>
              <a:t>współ</a:t>
            </a:r>
            <a:r>
              <a:rPr lang="pl-PL" cap="none" dirty="0">
                <a:solidFill>
                  <a:srgbClr val="002060"/>
                </a:solidFill>
                <a:latin typeface="+mn-lt"/>
              </a:rPr>
              <a:t>)praca na </a:t>
            </a:r>
            <a:r>
              <a:rPr lang="pl-PL" cap="none" dirty="0" err="1">
                <a:solidFill>
                  <a:srgbClr val="002060"/>
                </a:solidFill>
                <a:latin typeface="+mn-lt"/>
              </a:rPr>
              <a:t>Padlecie</a:t>
            </a:r>
            <a:endParaRPr lang="de-DE" dirty="0">
              <a:solidFill>
                <a:srgbClr val="002060"/>
              </a:solidFill>
              <a:latin typeface="+mn-lt"/>
            </a:endParaRPr>
          </a:p>
        </p:txBody>
      </p:sp>
      <p:pic>
        <p:nvPicPr>
          <p:cNvPr id="7" name="Obraz 6">
            <a:extLst>
              <a:ext uri="{FF2B5EF4-FFF2-40B4-BE49-F238E27FC236}">
                <a16:creationId xmlns:a16="http://schemas.microsoft.com/office/drawing/2014/main" id="{70A185D7-8B57-459C-8557-CA834085C0B0}"/>
              </a:ext>
            </a:extLst>
          </p:cNvPr>
          <p:cNvPicPr>
            <a:picLocks noChangeAspect="1"/>
          </p:cNvPicPr>
          <p:nvPr/>
        </p:nvPicPr>
        <p:blipFill rotWithShape="1">
          <a:blip r:embed="rId4"/>
          <a:srcRect l="17713" t="41599" r="53937" b="22001"/>
          <a:stretch/>
        </p:blipFill>
        <p:spPr>
          <a:xfrm>
            <a:off x="837142" y="3705606"/>
            <a:ext cx="3528392" cy="2548283"/>
          </a:xfrm>
          <a:prstGeom prst="rect">
            <a:avLst/>
          </a:prstGeom>
        </p:spPr>
      </p:pic>
      <p:pic>
        <p:nvPicPr>
          <p:cNvPr id="2052" name="Picture 4" descr="Padlet">
            <a:extLst>
              <a:ext uri="{FF2B5EF4-FFF2-40B4-BE49-F238E27FC236}">
                <a16:creationId xmlns:a16="http://schemas.microsoft.com/office/drawing/2014/main" id="{DC6B8ADE-3F6D-42FB-A760-188CC668FD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9693" y="3429000"/>
            <a:ext cx="2726745" cy="2682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24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
</file>

<file path=ppt/theme/theme1.xml><?xml version="1.0" encoding="utf-8"?>
<a:theme xmlns:a="http://schemas.openxmlformats.org/drawingml/2006/main" name="ttc_presentation_2007">
  <a:themeElements>
    <a:clrScheme name="ttc_presentation_2007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ttc_presentation_2007">
      <a:majorFont>
        <a:latin typeface="Tahoma"/>
        <a:ea typeface=""/>
        <a:cs typeface=""/>
      </a:majorFont>
      <a:minorFont>
        <a:latin typeface="Verdana"/>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tc_presentation_2007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ttc_presentation_2007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ttc_presentation_2007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ttc_presentation_2007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ttc_presentation_2007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ttc_presentation_2007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ttc_presentation_2007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ttc_presentation_2007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ttc_presentation_2007</Template>
  <TotalTime>10</TotalTime>
  <Words>703</Words>
  <Application>Microsoft Office PowerPoint</Application>
  <PresentationFormat>Pokaz na ekranie (4:3)</PresentationFormat>
  <Paragraphs>95</Paragraphs>
  <Slides>13</Slides>
  <Notes>7</Notes>
  <HiddenSlides>0</HiddenSlides>
  <MMClips>0</MMClips>
  <ScaleCrop>false</ScaleCrop>
  <HeadingPairs>
    <vt:vector size="6" baseType="variant">
      <vt:variant>
        <vt:lpstr>Używane czcionki</vt:lpstr>
      </vt:variant>
      <vt:variant>
        <vt:i4>10</vt:i4>
      </vt:variant>
      <vt:variant>
        <vt:lpstr>Motyw</vt:lpstr>
      </vt:variant>
      <vt:variant>
        <vt:i4>1</vt:i4>
      </vt:variant>
      <vt:variant>
        <vt:lpstr>Tytuły slajdów</vt:lpstr>
      </vt:variant>
      <vt:variant>
        <vt:i4>13</vt:i4>
      </vt:variant>
    </vt:vector>
  </HeadingPairs>
  <TitlesOfParts>
    <vt:vector size="24" baseType="lpstr">
      <vt:lpstr>Arial Unicode MS</vt:lpstr>
      <vt:lpstr>Arial</vt:lpstr>
      <vt:lpstr>Calibri</vt:lpstr>
      <vt:lpstr>Open Sans</vt:lpstr>
      <vt:lpstr>Source Sans Pro</vt:lpstr>
      <vt:lpstr>Tahoma</vt:lpstr>
      <vt:lpstr>Times New Roman</vt:lpstr>
      <vt:lpstr>Verdana</vt:lpstr>
      <vt:lpstr>Wingdings</vt:lpstr>
      <vt:lpstr>Wingdings 2</vt:lpstr>
      <vt:lpstr>ttc_presentation_2007</vt:lpstr>
      <vt:lpstr>Prezentacja programu PowerPoint</vt:lpstr>
      <vt:lpstr>Prezentacja programu PowerPoint</vt:lpstr>
      <vt:lpstr>Dwa modele lekcji</vt:lpstr>
      <vt:lpstr>Planowanie lekcji zdalnej</vt:lpstr>
      <vt:lpstr>Odpowiednie narzędzia</vt:lpstr>
      <vt:lpstr>Interaktywna burza mózgów</vt:lpstr>
      <vt:lpstr>(współ)praca na Padlecie</vt:lpstr>
      <vt:lpstr>Padlet przykład</vt:lpstr>
      <vt:lpstr>(współ)praca na Padlecie</vt:lpstr>
      <vt:lpstr>Tricider</vt:lpstr>
      <vt:lpstr>Tricider</vt:lpstr>
      <vt:lpstr>Podsumowanie</vt:lpstr>
      <vt:lpstr> Ksenia Herbst-Buchwald  </vt:lpstr>
    </vt:vector>
  </TitlesOfParts>
  <Company>Ośrodek Doskonalenia Nauczycieli w Poznaniu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Trainig Centre Poznań Poland</dc:title>
  <dc:creator>Pracownia Informacji i Wydawnictw</dc:creator>
  <cp:lastModifiedBy>x y</cp:lastModifiedBy>
  <cp:revision>123</cp:revision>
  <cp:lastPrinted>2018-11-16T09:50:54Z</cp:lastPrinted>
  <dcterms:created xsi:type="dcterms:W3CDTF">2007-01-09T11:59:33Z</dcterms:created>
  <dcterms:modified xsi:type="dcterms:W3CDTF">2020-12-01T22:06:44Z</dcterms:modified>
</cp:coreProperties>
</file>